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48" r:id="rId1"/>
  </p:sldMasterIdLst>
  <p:notesMasterIdLst>
    <p:notesMasterId r:id="rId4"/>
  </p:notesMasterIdLst>
  <p:handoutMasterIdLst>
    <p:handoutMasterId r:id="rId12"/>
  </p:handoutMasterIdLst>
  <p:sldIdLst>
    <p:sldId id="382" r:id="rId3"/>
    <p:sldId id="401" r:id="rId5"/>
    <p:sldId id="395" r:id="rId6"/>
    <p:sldId id="402" r:id="rId7"/>
    <p:sldId id="392" r:id="rId8"/>
    <p:sldId id="412" r:id="rId9"/>
    <p:sldId id="411" r:id="rId10"/>
    <p:sldId id="399" r:id="rId11"/>
  </p:sldIdLst>
  <p:sldSz cx="12192000" cy="6858000"/>
  <p:notesSz cx="6858000" cy="9144000"/>
  <p:embeddedFontLst>
    <p:embeddedFont>
      <p:font typeface="Calibri" panose="020F0502020204030204" charset="0"/>
      <p:regular r:id="rId16"/>
      <p:bold r:id="rId17"/>
      <p:italic r:id="rId18"/>
      <p:boldItalic r:id="rId1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F6B9D"/>
    <a:srgbClr val="FFFFFF"/>
    <a:srgbClr val="2F6C5F"/>
    <a:srgbClr val="140724"/>
    <a:srgbClr val="2E1151"/>
    <a:srgbClr val="5569B9"/>
    <a:srgbClr val="34F4FD"/>
    <a:srgbClr val="DCDCCF"/>
    <a:srgbClr val="6B8EA2"/>
    <a:srgbClr val="7195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60" autoAdjust="0"/>
    <p:restoredTop sz="94660"/>
  </p:normalViewPr>
  <p:slideViewPr>
    <p:cSldViewPr snapToGrid="0">
      <p:cViewPr varScale="1">
        <p:scale>
          <a:sx n="115" d="100"/>
          <a:sy n="115" d="100"/>
        </p:scale>
        <p:origin x="61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handoutMaster" Target="handoutMasters/handoutMaster1.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5" Type="http://schemas.microsoft.com/office/2011/relationships/chartColorStyle" Target="colors1.xml"/><Relationship Id="rId4" Type="http://schemas.microsoft.com/office/2011/relationships/chartStyle" Target="style1.xml"/><Relationship Id="rId3" Type="http://schemas.openxmlformats.org/officeDocument/2006/relationships/image" Target="../media/image6.png"/><Relationship Id="rId2" Type="http://schemas.openxmlformats.org/officeDocument/2006/relationships/themeOverride" Target="../theme/themeOverride1.xml"/><Relationship Id="rId1" Type="http://schemas.openxmlformats.org/officeDocument/2006/relationships/oleObject" Target="/Users/dongjingya/Downloads/PubMed_Timeline_Results_by_Year.csv" TargetMode="External"/></Relationships>
</file>

<file path=ppt/charts/_rels/chart2.xml.rels><?xml version="1.0" encoding="UTF-8" standalone="yes"?>
<Relationships xmlns="http://schemas.openxmlformats.org/package/2006/relationships"><Relationship Id="rId4" Type="http://schemas.microsoft.com/office/2011/relationships/chartColorStyle" Target="colors2.xml"/><Relationship Id="rId3" Type="http://schemas.microsoft.com/office/2011/relationships/chartStyle" Target="style2.xml"/><Relationship Id="rId2" Type="http://schemas.openxmlformats.org/officeDocument/2006/relationships/themeOverride" Target="../theme/themeOverride2.xml"/><Relationship Id="rId1" Type="http://schemas.openxmlformats.org/officeDocument/2006/relationships/oleObject" Target="/private/var/folders/b5/57lmkdzx0131l1g7p3bxdt2r0000gn/T/com.kingsoft.wpsoffice.mac.global/wps.ElTWEZ/Chart%20in%20Wp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layout/>
      <c:overlay val="0"/>
      <c:spPr>
        <a:noFill/>
        <a:ln>
          <a:noFill/>
        </a:ln>
        <a:effectLst/>
      </c:spPr>
      <c:txPr>
        <a:bodyPr rot="0" spcFirstLastPara="0" vertOverflow="ellipsis" vert="horz" wrap="square" anchor="ctr" anchorCtr="1" forceAA="0"/>
        <a:lstStyle/>
        <a:p>
          <a:pPr>
            <a:defRPr lang="zh-CN" sz="1600" b="1" i="0" u="none" strike="noStrike" kern="1200" cap="all" spc="120" normalizeH="0" baseline="0">
              <a:solidFill>
                <a:schemeClr val="tx1">
                  <a:lumMod val="65000"/>
                  <a:lumOff val="35000"/>
                </a:schemeClr>
              </a:solidFill>
              <a:latin typeface="微软雅黑" charset="-122"/>
              <a:ea typeface="微软雅黑" charset="-122"/>
              <a:cs typeface="微软雅黑" charset="-122"/>
              <a:sym typeface="微软雅黑" charset="-122"/>
            </a:defRPr>
          </a:pPr>
        </a:p>
      </c:txPr>
    </c:title>
    <c:autoTitleDeleted val="0"/>
    <c:plotArea>
      <c:layout>
        <c:manualLayout>
          <c:layoutTarget val="inner"/>
          <c:xMode val="edge"/>
          <c:yMode val="edge"/>
          <c:x val="0.0384163073304586"/>
          <c:y val="0.218743109151047"/>
          <c:w val="0.924735397883183"/>
          <c:h val="0.649790518191841"/>
        </c:manualLayout>
      </c:layout>
      <c:barChart>
        <c:barDir val="col"/>
        <c:grouping val="stacked"/>
        <c:varyColors val="0"/>
        <c:ser>
          <c:idx val="1"/>
          <c:order val="1"/>
          <c:tx>
            <c:strRef>
              <c:f>PubMed_Timeline_Results_by_Year!$B$2</c:f>
              <c:strCache>
                <c:ptCount val="1"/>
                <c:pt idx="0">
                  <c:v>Count</c:v>
                </c:pt>
              </c:strCache>
            </c:strRef>
          </c:tx>
          <c:spPr>
            <a:solidFill>
              <a:schemeClr val="accent2"/>
            </a:solidFill>
            <a:ln>
              <a:noFill/>
            </a:ln>
            <a:effectLst/>
          </c:spPr>
          <c:invertIfNegative val="0"/>
          <c:dLbls>
            <c:numFmt formatCode="General" sourceLinked="1"/>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lt1"/>
                    </a:solidFill>
                    <a:latin typeface="+mn-lt"/>
                    <a:ea typeface="+mn-ea"/>
                    <a:cs typeface="+mn-cs"/>
                  </a:defRPr>
                </a:pPr>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spPr>
                    <a:ln w="9525">
                      <a:solidFill>
                        <a:schemeClr val="tx1">
                          <a:lumMod val="35000"/>
                          <a:lumOff val="65000"/>
                        </a:schemeClr>
                      </a:solidFill>
                    </a:ln>
                    <a:effectLst/>
                  </c:spPr>
                </c15:leaderLines>
              </c:ext>
            </c:extLst>
          </c:dLbls>
          <c:cat>
            <c:numRef>
              <c:f>PubMed_Timeline_Results_by_Year!$A$3:$A$18</c:f>
              <c:numCache>
                <c:formatCode>General</c:formatCode>
                <c:ptCount val="16"/>
                <c:pt idx="0">
                  <c:v>2022</c:v>
                </c:pt>
                <c:pt idx="1">
                  <c:v>2021</c:v>
                </c:pt>
                <c:pt idx="2">
                  <c:v>2020</c:v>
                </c:pt>
                <c:pt idx="3">
                  <c:v>2019</c:v>
                </c:pt>
                <c:pt idx="4">
                  <c:v>2018</c:v>
                </c:pt>
                <c:pt idx="5">
                  <c:v>2017</c:v>
                </c:pt>
                <c:pt idx="6">
                  <c:v>2016</c:v>
                </c:pt>
                <c:pt idx="7">
                  <c:v>2015</c:v>
                </c:pt>
                <c:pt idx="8">
                  <c:v>2014</c:v>
                </c:pt>
                <c:pt idx="9">
                  <c:v>2013</c:v>
                </c:pt>
                <c:pt idx="10">
                  <c:v>2012</c:v>
                </c:pt>
                <c:pt idx="11">
                  <c:v>2010</c:v>
                </c:pt>
                <c:pt idx="12">
                  <c:v>2009</c:v>
                </c:pt>
                <c:pt idx="13">
                  <c:v>2007</c:v>
                </c:pt>
                <c:pt idx="14">
                  <c:v>2002</c:v>
                </c:pt>
              </c:numCache>
            </c:numRef>
          </c:cat>
          <c:val>
            <c:numRef>
              <c:f>PubMed_Timeline_Results_by_Year!$B$3:$B$18</c:f>
              <c:numCache>
                <c:formatCode>General</c:formatCode>
                <c:ptCount val="16"/>
                <c:pt idx="0">
                  <c:v>16</c:v>
                </c:pt>
                <c:pt idx="1">
                  <c:v>40</c:v>
                </c:pt>
                <c:pt idx="2">
                  <c:v>39</c:v>
                </c:pt>
                <c:pt idx="3">
                  <c:v>26</c:v>
                </c:pt>
                <c:pt idx="4">
                  <c:v>18</c:v>
                </c:pt>
                <c:pt idx="5">
                  <c:v>16</c:v>
                </c:pt>
                <c:pt idx="6">
                  <c:v>18</c:v>
                </c:pt>
                <c:pt idx="7">
                  <c:v>17</c:v>
                </c:pt>
                <c:pt idx="8">
                  <c:v>9</c:v>
                </c:pt>
                <c:pt idx="9">
                  <c:v>3</c:v>
                </c:pt>
                <c:pt idx="10">
                  <c:v>2</c:v>
                </c:pt>
                <c:pt idx="11">
                  <c:v>1</c:v>
                </c:pt>
                <c:pt idx="12">
                  <c:v>1</c:v>
                </c:pt>
                <c:pt idx="13">
                  <c:v>1</c:v>
                </c:pt>
                <c:pt idx="14">
                  <c:v>1</c:v>
                </c:pt>
              </c:numCache>
            </c:numRef>
          </c:val>
        </c:ser>
        <c:dLbls>
          <c:showLegendKey val="0"/>
          <c:showVal val="1"/>
          <c:showCatName val="0"/>
          <c:showSerName val="0"/>
          <c:showPercent val="0"/>
          <c:showBubbleSize val="0"/>
        </c:dLbls>
        <c:gapWidth val="20"/>
        <c:overlap val="100"/>
        <c:axId val="932671516"/>
        <c:axId val="465986907"/>
        <c:extLst>
          <c:ext xmlns:c15="http://schemas.microsoft.com/office/drawing/2012/chart" uri="{02D57815-91ED-43cb-92C2-25804820EDAC}">
            <c15:filteredBarSeries>
              <c15:ser>
                <c:idx val="0"/>
                <c:order val="0"/>
                <c:tx>
                  <c:strRef>
                    <c:extLst>
                      <c:ext uri="{02D57815-91ED-43cb-92C2-25804820EDAC}">
                        <c15:formulaRef>
                          <c15:sqref>PubMed_Timeline_Results_by_Year!$A$2</c15:sqref>
                        </c15:formulaRef>
                      </c:ext>
                    </c:extLst>
                    <c:strCache>
                      <c:ptCount val="1"/>
                      <c:pt idx="0">
                        <c:v>Year</c:v>
                      </c:pt>
                    </c:strCache>
                  </c:strRef>
                </c:tx>
                <c:spPr>
                  <a:blipFill rotWithShape="1">
                    <a:blip xmlns:r="http://schemas.openxmlformats.org/officeDocument/2006/relationships" r:embed="rId3"/>
                    <a:stretch>
                      <a:fillRect/>
                    </a:stretch>
                  </a:blipFill>
                  <a:ln>
                    <a:noFill/>
                  </a:ln>
                  <a:effectLst/>
                </c:spPr>
                <c:invertIfNegative val="0"/>
                <c:dPt>
                  <c:idx val="0"/>
                  <c:invertIfNegative val="0"/>
                  <c:bubble3D val="0"/>
                  <c:spPr>
                    <a:blipFill rotWithShape="1">
                      <a:blip xmlns:r="http://schemas.openxmlformats.org/officeDocument/2006/relationships" r:embed="rId3"/>
                      <a:stretch>
                        <a:fillRect/>
                      </a:stretch>
                    </a:blipFill>
                    <a:ln>
                      <a:noFill/>
                    </a:ln>
                    <a:effectLst/>
                  </c:spPr>
                </c:dPt>
                <c:dPt>
                  <c:idx val="1"/>
                  <c:invertIfNegative val="0"/>
                  <c:bubble3D val="0"/>
                  <c:spPr>
                    <a:blipFill rotWithShape="1">
                      <a:blip xmlns:r="http://schemas.openxmlformats.org/officeDocument/2006/relationships" r:embed="rId3"/>
                      <a:stretch>
                        <a:fillRect/>
                      </a:stretch>
                    </a:blipFill>
                    <a:ln>
                      <a:noFill/>
                    </a:ln>
                    <a:effectLst/>
                  </c:spPr>
                </c:dPt>
                <c:dPt>
                  <c:idx val="2"/>
                  <c:invertIfNegative val="0"/>
                  <c:bubble3D val="0"/>
                  <c:spPr>
                    <a:blipFill rotWithShape="1">
                      <a:blip xmlns:r="http://schemas.openxmlformats.org/officeDocument/2006/relationships" r:embed="rId3"/>
                      <a:stretch>
                        <a:fillRect/>
                      </a:stretch>
                    </a:blipFill>
                    <a:ln>
                      <a:noFill/>
                    </a:ln>
                    <a:effectLst/>
                  </c:spPr>
                </c:dPt>
                <c:dPt>
                  <c:idx val="3"/>
                  <c:invertIfNegative val="0"/>
                  <c:bubble3D val="0"/>
                  <c:spPr>
                    <a:blipFill rotWithShape="1">
                      <a:blip xmlns:r="http://schemas.openxmlformats.org/officeDocument/2006/relationships" r:embed="rId3"/>
                      <a:stretch>
                        <a:fillRect/>
                      </a:stretch>
                    </a:blipFill>
                    <a:ln>
                      <a:noFill/>
                    </a:ln>
                    <a:effectLst/>
                  </c:spPr>
                </c:dPt>
                <c:dPt>
                  <c:idx val="4"/>
                  <c:invertIfNegative val="0"/>
                  <c:bubble3D val="0"/>
                  <c:spPr>
                    <a:blipFill rotWithShape="1">
                      <a:blip xmlns:r="http://schemas.openxmlformats.org/officeDocument/2006/relationships" r:embed="rId3"/>
                      <a:stretch>
                        <a:fillRect/>
                      </a:stretch>
                    </a:blipFill>
                    <a:ln>
                      <a:noFill/>
                    </a:ln>
                    <a:effectLst/>
                  </c:spPr>
                </c:dPt>
                <c:dPt>
                  <c:idx val="5"/>
                  <c:invertIfNegative val="0"/>
                  <c:bubble3D val="0"/>
                  <c:spPr>
                    <a:blipFill rotWithShape="1">
                      <a:blip xmlns:r="http://schemas.openxmlformats.org/officeDocument/2006/relationships" r:embed="rId3"/>
                      <a:stretch>
                        <a:fillRect/>
                      </a:stretch>
                    </a:blipFill>
                    <a:ln>
                      <a:noFill/>
                    </a:ln>
                    <a:effectLst/>
                  </c:spPr>
                </c:dPt>
                <c:dPt>
                  <c:idx val="6"/>
                  <c:invertIfNegative val="0"/>
                  <c:bubble3D val="0"/>
                  <c:spPr>
                    <a:blipFill rotWithShape="1">
                      <a:blip xmlns:r="http://schemas.openxmlformats.org/officeDocument/2006/relationships" r:embed="rId3"/>
                      <a:stretch>
                        <a:fillRect/>
                      </a:stretch>
                    </a:blipFill>
                    <a:ln>
                      <a:noFill/>
                    </a:ln>
                    <a:effectLst/>
                  </c:spPr>
                </c:dPt>
                <c:dPt>
                  <c:idx val="7"/>
                  <c:invertIfNegative val="0"/>
                  <c:bubble3D val="0"/>
                  <c:spPr>
                    <a:blipFill rotWithShape="1">
                      <a:blip xmlns:r="http://schemas.openxmlformats.org/officeDocument/2006/relationships" r:embed="rId3"/>
                      <a:stretch>
                        <a:fillRect/>
                      </a:stretch>
                    </a:blipFill>
                    <a:ln>
                      <a:noFill/>
                    </a:ln>
                    <a:effectLst/>
                  </c:spPr>
                </c:dPt>
                <c:dPt>
                  <c:idx val="8"/>
                  <c:invertIfNegative val="0"/>
                  <c:bubble3D val="0"/>
                  <c:spPr>
                    <a:blipFill rotWithShape="1">
                      <a:blip xmlns:r="http://schemas.openxmlformats.org/officeDocument/2006/relationships" r:embed="rId3"/>
                      <a:stretch>
                        <a:fillRect/>
                      </a:stretch>
                    </a:blipFill>
                    <a:ln>
                      <a:noFill/>
                    </a:ln>
                    <a:effectLst/>
                  </c:spPr>
                </c:dPt>
                <c:dPt>
                  <c:idx val="9"/>
                  <c:invertIfNegative val="0"/>
                  <c:bubble3D val="0"/>
                  <c:spPr>
                    <a:blipFill rotWithShape="1">
                      <a:blip xmlns:r="http://schemas.openxmlformats.org/officeDocument/2006/relationships" r:embed="rId3"/>
                      <a:stretch>
                        <a:fillRect/>
                      </a:stretch>
                    </a:blipFill>
                    <a:ln>
                      <a:noFill/>
                    </a:ln>
                    <a:effectLst/>
                  </c:spPr>
                </c:dPt>
                <c:dPt>
                  <c:idx val="10"/>
                  <c:invertIfNegative val="0"/>
                  <c:bubble3D val="0"/>
                  <c:spPr>
                    <a:blipFill rotWithShape="1">
                      <a:blip xmlns:r="http://schemas.openxmlformats.org/officeDocument/2006/relationships" r:embed="rId3"/>
                      <a:stretch>
                        <a:fillRect/>
                      </a:stretch>
                    </a:blipFill>
                    <a:ln>
                      <a:noFill/>
                    </a:ln>
                    <a:effectLst/>
                  </c:spPr>
                </c:dPt>
                <c:dPt>
                  <c:idx val="11"/>
                  <c:invertIfNegative val="0"/>
                  <c:bubble3D val="0"/>
                  <c:spPr>
                    <a:blipFill rotWithShape="1">
                      <a:blip xmlns:r="http://schemas.openxmlformats.org/officeDocument/2006/relationships" r:embed="rId3"/>
                      <a:stretch>
                        <a:fillRect/>
                      </a:stretch>
                    </a:blipFill>
                    <a:ln>
                      <a:noFill/>
                    </a:ln>
                    <a:effectLst/>
                  </c:spPr>
                </c:dPt>
                <c:dLbls>
                  <c:numFmt formatCode="General" sourceLinked="1"/>
                  <c:spPr>
                    <a:noFill/>
                    <a:ln>
                      <a:noFill/>
                    </a:ln>
                    <a:effectLst/>
                  </c:spPr>
                  <c:txPr>
                    <a:bodyPr rot="0" spcFirstLastPara="0" vertOverflow="ellipsis" vert="horz" wrap="square" lIns="38100" tIns="19050" rIns="38100" bIns="19050" anchor="ctr" anchorCtr="1" forceAA="0"/>
                    <a:lstStyle/>
                    <a:p>
                      <a:pPr>
                        <a:defRPr lang="zh-CN" sz="900" b="0" i="0" u="none" strike="noStrike" kern="1200" baseline="0">
                          <a:solidFill>
                            <a:schemeClr val="lt1"/>
                          </a:solidFill>
                          <a:latin typeface="Impact" panose="020B0806030902050204" pitchFamily="34" charset="0"/>
                          <a:ea typeface="Impact" panose="020B0806030902050204" pitchFamily="34" charset="0"/>
                          <a:cs typeface="Impact" panose="020B0806030902050204" pitchFamily="34" charset="0"/>
                          <a:sym typeface="Impact" panose="020B0806030902050204" pitchFamily="34" charset="0"/>
                        </a:defRPr>
                      </a:pPr>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1">
                                <a:lumMod val="35000"/>
                                <a:lumOff val="65000"/>
                              </a:schemeClr>
                            </a:solidFill>
                          </a:ln>
                          <a:effectLst/>
                        </c:spPr>
                      </c15:leaderLines>
                    </c:ext>
                  </c:extLst>
                </c:dLbls>
                <c:cat>
                  <c:numRef>
                    <c:extLst>
                      <c:ext uri="{02D57815-91ED-43cb-92C2-25804820EDAC}">
                        <c15:fullRef>
                          <c15:sqref/>
                        </c15:fullRef>
                        <c15:formulaRef>
                          <c15:sqref>PubMed_Timeline_Results_by_Year!$A$3:$A$18</c15:sqref>
                        </c15:formulaRef>
                      </c:ext>
                    </c:extLst>
                    <c:numCache>
                      <c:formatCode>General</c:formatCode>
                      <c:ptCount val="16"/>
                      <c:pt idx="0">
                        <c:v>2022</c:v>
                      </c:pt>
                      <c:pt idx="1">
                        <c:v>2021</c:v>
                      </c:pt>
                      <c:pt idx="2">
                        <c:v>2020</c:v>
                      </c:pt>
                      <c:pt idx="3">
                        <c:v>2019</c:v>
                      </c:pt>
                      <c:pt idx="4">
                        <c:v>2018</c:v>
                      </c:pt>
                      <c:pt idx="5">
                        <c:v>2017</c:v>
                      </c:pt>
                      <c:pt idx="6">
                        <c:v>2016</c:v>
                      </c:pt>
                      <c:pt idx="7">
                        <c:v>2015</c:v>
                      </c:pt>
                      <c:pt idx="8">
                        <c:v>2014</c:v>
                      </c:pt>
                      <c:pt idx="9">
                        <c:v>2013</c:v>
                      </c:pt>
                      <c:pt idx="10">
                        <c:v>2012</c:v>
                      </c:pt>
                      <c:pt idx="11">
                        <c:v>2010</c:v>
                      </c:pt>
                      <c:pt idx="12">
                        <c:v>2009</c:v>
                      </c:pt>
                      <c:pt idx="13">
                        <c:v>2007</c:v>
                      </c:pt>
                      <c:pt idx="14">
                        <c:v>2002</c:v>
                      </c:pt>
                    </c:numCache>
                  </c:numRef>
                </c:cat>
                <c:val>
                  <c:numRef>
                    <c:extLst>
                      <c:ext uri="{02D57815-91ED-43cb-92C2-25804820EDAC}">
                        <c15:formulaRef>
                          <c15:sqref>{2021,2020,2019,2018,2017,2016,2015,2014,2013,2012,2011,2010,2009,2008,2007,0}</c15:sqref>
                        </c15:formulaRef>
                      </c:ext>
                    </c:extLst>
                    <c:numCache>
                      <c:formatCode>General</c:formatCode>
                      <c:ptCount val="16"/>
                      <c:pt idx="0">
                        <c:v>2021</c:v>
                      </c:pt>
                      <c:pt idx="1">
                        <c:v>2020</c:v>
                      </c:pt>
                      <c:pt idx="2">
                        <c:v>2019</c:v>
                      </c:pt>
                      <c:pt idx="3">
                        <c:v>2018</c:v>
                      </c:pt>
                      <c:pt idx="4">
                        <c:v>2017</c:v>
                      </c:pt>
                      <c:pt idx="5">
                        <c:v>2016</c:v>
                      </c:pt>
                      <c:pt idx="6">
                        <c:v>2015</c:v>
                      </c:pt>
                      <c:pt idx="7">
                        <c:v>2014</c:v>
                      </c:pt>
                      <c:pt idx="8">
                        <c:v>2013</c:v>
                      </c:pt>
                      <c:pt idx="9">
                        <c:v>2012</c:v>
                      </c:pt>
                      <c:pt idx="10">
                        <c:v>2011</c:v>
                      </c:pt>
                      <c:pt idx="11">
                        <c:v>2010</c:v>
                      </c:pt>
                      <c:pt idx="12">
                        <c:v>2009</c:v>
                      </c:pt>
                      <c:pt idx="13">
                        <c:v>2008</c:v>
                      </c:pt>
                      <c:pt idx="14">
                        <c:v>2007</c:v>
                      </c:pt>
                      <c:pt idx="15">
                        <c:v>0</c:v>
                      </c:pt>
                    </c:numCache>
                  </c:numRef>
                </c:val>
              </c15:ser>
            </c15:filteredBarSeries>
          </c:ext>
        </c:extLst>
      </c:barChart>
      <c:catAx>
        <c:axId val="932671516"/>
        <c:scaling>
          <c:orientation val="minMax"/>
        </c:scaling>
        <c:delete val="0"/>
        <c:axPos val="b"/>
        <c:majorGridlines>
          <c:spPr>
            <a:ln w="1270" cap="flat" cmpd="sng" algn="ctr">
              <a:solidFill>
                <a:schemeClr val="bg1">
                  <a:lumMod val="95000"/>
                </a:schemeClr>
              </a:solidFill>
              <a:prstDash val="sysDash"/>
              <a:round/>
            </a:ln>
            <a:effectLst/>
          </c:spPr>
        </c:majorGridlines>
        <c:numFmt formatCode="General" sourceLinked="0"/>
        <c:majorTickMark val="none"/>
        <c:minorTickMark val="none"/>
        <c:tickLblPos val="nextTo"/>
        <c:spPr>
          <a:noFill/>
          <a:ln w="12700" cap="rnd" cmpd="sng" algn="ctr">
            <a:solidFill>
              <a:srgbClr val="2D7EA0"/>
            </a:solidFill>
            <a:round/>
            <a:headEnd type="oval"/>
            <a:tailEnd type="oval"/>
          </a:ln>
          <a:effectLst/>
        </c:spPr>
        <c:txPr>
          <a:bodyPr rot="-60000000" spcFirstLastPara="0" vertOverflow="ellipsis" vert="horz" wrap="square" anchor="ctr" anchorCtr="1" forceAA="0"/>
          <a:lstStyle/>
          <a:p>
            <a:pPr>
              <a:defRPr lang="zh-CN" sz="800" b="0" i="0" u="none" strike="noStrike" kern="1200" cap="all" spc="120" normalizeH="0" baseline="0">
                <a:solidFill>
                  <a:schemeClr val="tx1">
                    <a:lumMod val="50000"/>
                    <a:lumOff val="50000"/>
                  </a:schemeClr>
                </a:solidFill>
                <a:latin typeface="微软雅黑" charset="-122"/>
                <a:ea typeface="微软雅黑" charset="-122"/>
                <a:cs typeface="微软雅黑" charset="-122"/>
                <a:sym typeface="微软雅黑" charset="-122"/>
              </a:defRPr>
            </a:pPr>
          </a:p>
        </c:txPr>
        <c:crossAx val="465986907"/>
        <c:crosses val="autoZero"/>
        <c:auto val="1"/>
        <c:lblAlgn val="ctr"/>
        <c:lblOffset val="100"/>
        <c:noMultiLvlLbl val="0"/>
      </c:catAx>
      <c:valAx>
        <c:axId val="465986907"/>
        <c:scaling>
          <c:orientation val="minMax"/>
        </c:scaling>
        <c:delete val="1"/>
        <c:axPos val="l"/>
        <c:majorGridlines>
          <c:spPr>
            <a:ln w="1270" cap="flat" cmpd="sng" algn="ctr">
              <a:solidFill>
                <a:schemeClr val="bg1">
                  <a:lumMod val="95000"/>
                </a:schemeClr>
              </a:solidFill>
              <a:prstDash val="sysDash"/>
              <a:round/>
            </a:ln>
            <a:effectLst/>
          </c:spPr>
        </c:majorGridlines>
        <c:numFmt formatCode="General" sourceLinked="1"/>
        <c:majorTickMark val="out"/>
        <c:minorTickMark val="none"/>
        <c:tickLblPos val="nextTo"/>
        <c:txPr>
          <a:bodyPr rot="-60000000" spcFirstLastPara="0" vertOverflow="ellipsis" vert="horz" wrap="square" anchor="ctr" anchorCtr="1" forceAA="0"/>
          <a:lstStyle/>
          <a:p>
            <a:pPr>
              <a:defRPr lang="zh-CN" sz="900" b="0" i="0" u="none" strike="noStrike" kern="1200" baseline="0">
                <a:solidFill>
                  <a:schemeClr val="tx1">
                    <a:lumMod val="65000"/>
                    <a:lumOff val="35000"/>
                  </a:schemeClr>
                </a:solidFill>
                <a:latin typeface="+mn-lt"/>
                <a:ea typeface="+mn-ea"/>
                <a:cs typeface="+mn-cs"/>
              </a:defRPr>
            </a:pPr>
          </a:p>
        </c:txPr>
        <c:crossAx val="932671516"/>
        <c:crosses val="autoZero"/>
        <c:crossBetween val="between"/>
      </c:valAx>
      <c:spPr>
        <a:noFill/>
        <a:ln>
          <a:noFill/>
        </a:ln>
        <a:effectLst/>
      </c:spPr>
    </c:plotArea>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33551084400314"/>
          <c:y val="0.147682119205298"/>
          <c:w val="0.449568852887379"/>
          <c:h val="0.759602649006623"/>
        </c:manualLayout>
      </c:layout>
      <c:pieChart>
        <c:varyColors val="1"/>
        <c:ser>
          <c:idx val="0"/>
          <c:order val="0"/>
          <c:tx>
            <c:strRef>
              <c:f>'[Chart in Wps.xlsx]Sheet1'!$B$1</c:f>
              <c:strCache>
                <c:ptCount val="1"/>
                <c:pt idx="0">
                  <c:v>Series 1</c:v>
                </c:pt>
              </c:strCache>
            </c:strRef>
          </c:tx>
          <c:spPr>
            <a:solidFill>
              <a:srgbClr val="FD0506"/>
            </a:solidFill>
            <a:ln w="19050">
              <a:noFill/>
            </a:ln>
            <a:effectLst>
              <a:outerShdw blurRad="50800" dist="38100" dir="18900000" algn="bl" rotWithShape="0">
                <a:prstClr val="black">
                  <a:alpha val="40000"/>
                </a:prstClr>
              </a:outerShdw>
            </a:effectLst>
          </c:spPr>
          <c:explosion val="0"/>
          <c:dPt>
            <c:idx val="0"/>
            <c:bubble3D val="0"/>
            <c:spPr>
              <a:solidFill>
                <a:srgbClr val="2A2A2A"/>
              </a:solidFill>
              <a:ln w="19050">
                <a:noFill/>
              </a:ln>
              <a:effectLst>
                <a:outerShdw blurRad="50800" dist="38100" dir="18900000" algn="bl" rotWithShape="0">
                  <a:prstClr val="black">
                    <a:alpha val="40000"/>
                  </a:prstClr>
                </a:outerShdw>
              </a:effectLst>
            </c:spPr>
          </c:dPt>
          <c:dPt>
            <c:idx val="1"/>
            <c:bubble3D val="0"/>
            <c:spPr>
              <a:solidFill>
                <a:srgbClr val="FD0506"/>
              </a:solidFill>
              <a:ln w="19050">
                <a:noFill/>
              </a:ln>
              <a:effectLst>
                <a:outerShdw blurRad="50800" dist="38100" dir="18900000" algn="bl" rotWithShape="0">
                  <a:prstClr val="black">
                    <a:alpha val="40000"/>
                  </a:prstClr>
                </a:outerShdw>
              </a:effectLst>
            </c:spPr>
          </c:dPt>
          <c:dLbls>
            <c:dLbl>
              <c:idx val="0"/>
              <c:layout>
                <c:manualLayout>
                  <c:x val="-0.0237302226896855"/>
                  <c:y val="0.273564833287043"/>
                </c:manualLayout>
              </c:layout>
              <c:tx>
                <c:rich>
                  <a:bodyPr rot="0" spcFirstLastPara="0" vertOverflow="ellipsis" vert="horz" wrap="square" lIns="38100" tIns="19050" rIns="38100" bIns="19050" anchor="ctr" anchorCtr="1"/>
                  <a:lstStyle/>
                  <a:p>
                    <a:pPr defTabSz="914400">
                      <a:defRPr lang="zh-CN" sz="2600" b="0" i="0" u="none" strike="noStrike" kern="1200" baseline="0">
                        <a:solidFill>
                          <a:schemeClr val="bg1"/>
                        </a:solidFill>
                        <a:latin typeface="Impact" panose="020B0806030902050204" pitchFamily="34" charset="0"/>
                        <a:ea typeface="Impact" panose="020B0806030902050204" pitchFamily="34" charset="0"/>
                        <a:cs typeface="Impact" panose="020B0806030902050204" pitchFamily="34" charset="0"/>
                        <a:sym typeface="Impact" panose="020B0806030902050204" pitchFamily="34" charset="0"/>
                      </a:defRPr>
                    </a:pPr>
                    <a:r>
                      <a:rPr lang="en-US" altLang="zh-CN"/>
                      <a:t>5</a:t>
                    </a:r>
                    <a:r>
                      <a:t>%</a:t>
                    </a:r>
                  </a:p>
                </c:rich>
              </c:tx>
              <c:dLblPos val="bestFit"/>
              <c:showLegendKey val="0"/>
              <c:showVal val="0"/>
              <c:showCatName val="0"/>
              <c:showSerName val="0"/>
              <c:showPercent val="1"/>
              <c:showBubbleSize val="0"/>
              <c:separator>
</c:separator>
              <c:extLst>
                <c:ext xmlns:c15="http://schemas.microsoft.com/office/drawing/2012/chart" uri="{CE6537A1-D6FC-4f65-9D91-7224C49458BB}">
                  <c15:layout/>
                </c:ext>
              </c:extLst>
            </c:dLbl>
            <c:dLbl>
              <c:idx val="1"/>
              <c:layout>
                <c:manualLayout>
                  <c:x val="0.0432437777056127"/>
                  <c:y val="-0.392782669273666"/>
                </c:manualLayout>
              </c:layout>
              <c:tx>
                <c:rich>
                  <a:bodyPr rot="0" spcFirstLastPara="0" vertOverflow="ellipsis" vert="horz" wrap="square" lIns="38100" tIns="19050" rIns="38100" bIns="19050" anchor="ctr" anchorCtr="1" forceAA="0"/>
                  <a:lstStyle/>
                  <a:p>
                    <a:pPr defTabSz="914400">
                      <a:defRPr lang="zh-CN" sz="2600" b="0" i="0" u="none" strike="noStrike" kern="1200" baseline="0">
                        <a:solidFill>
                          <a:schemeClr val="bg1"/>
                        </a:solidFill>
                        <a:latin typeface="Impact" panose="020B0806030902050204" pitchFamily="34" charset="0"/>
                        <a:ea typeface="Impact" panose="020B0806030902050204" pitchFamily="34" charset="0"/>
                        <a:cs typeface="Impact" panose="020B0806030902050204" pitchFamily="34" charset="0"/>
                        <a:sym typeface="Impact" panose="020B0806030902050204" pitchFamily="34" charset="0"/>
                      </a:defRPr>
                    </a:pPr>
                    <a:r>
                      <a:rPr lang="en-US" altLang="zh-CN"/>
                      <a:t>1 6 7</a:t>
                    </a:r>
                    <a:endParaRPr lang="en-US" altLang="zh-CN"/>
                  </a:p>
                  <a:p>
                    <a:pPr defTabSz="914400">
                      <a:defRPr lang="zh-CN" sz="2600" b="0" i="0" u="none" strike="noStrike" kern="1200" baseline="0">
                        <a:solidFill>
                          <a:schemeClr val="bg1"/>
                        </a:solidFill>
                        <a:latin typeface="Impact" panose="020B0806030902050204" pitchFamily="34" charset="0"/>
                        <a:ea typeface="Impact" panose="020B0806030902050204" pitchFamily="34" charset="0"/>
                        <a:cs typeface="Impact" panose="020B0806030902050204" pitchFamily="34" charset="0"/>
                        <a:sym typeface="Impact" panose="020B0806030902050204" pitchFamily="34" charset="0"/>
                      </a:defRPr>
                    </a:pPr>
                    <a:r>
                      <a:t>9 </a:t>
                    </a:r>
                    <a:r>
                      <a:rPr lang="en-US" altLang="zh-CN"/>
                      <a:t>5</a:t>
                    </a:r>
                    <a:r>
                      <a:t> %</a:t>
                    </a:r>
                  </a:p>
                </c:rich>
              </c:tx>
              <c:dLblPos val="bestFit"/>
              <c:showLegendKey val="0"/>
              <c:showVal val="0"/>
              <c:showCatName val="0"/>
              <c:showSerName val="0"/>
              <c:showPercent val="1"/>
              <c:showBubbleSize val="0"/>
              <c:separator>
</c:separator>
              <c:extLst>
                <c:ext xmlns:c15="http://schemas.microsoft.com/office/drawing/2012/chart" uri="{CE6537A1-D6FC-4f65-9D91-7224C49458BB}">
                  <c15:layout/>
                </c:ext>
              </c:extLst>
            </c:dLbl>
            <c:numFmt formatCode="General" sourceLinked="1"/>
            <c:spPr>
              <a:noFill/>
              <a:ln>
                <a:noFill/>
              </a:ln>
              <a:effectLst/>
            </c:spPr>
            <c:txPr>
              <a:bodyPr rot="0" spcFirstLastPara="0" vertOverflow="ellipsis" vert="horz" wrap="square" lIns="38100" tIns="19050" rIns="38100" bIns="19050" anchor="ctr" anchorCtr="1" forceAA="0"/>
              <a:lstStyle/>
              <a:p>
                <a:pPr>
                  <a:defRPr lang="zh-CN" sz="2600" b="0" i="0" u="none" strike="noStrike" kern="1200" baseline="0">
                    <a:solidFill>
                      <a:schemeClr val="bg1"/>
                    </a:solidFill>
                    <a:latin typeface="Impact" panose="020B0806030902050204" pitchFamily="34" charset="0"/>
                    <a:ea typeface="Impact" panose="020B0806030902050204" pitchFamily="34" charset="0"/>
                    <a:cs typeface="Impact" panose="020B0806030902050204" pitchFamily="34" charset="0"/>
                    <a:sym typeface="Impact" panose="020B0806030902050204" pitchFamily="34" charset="0"/>
                  </a:defRPr>
                </a:pPr>
              </a:p>
            </c:txPr>
            <c:dLblPos val="ctr"/>
            <c:showLegendKey val="0"/>
            <c:showVal val="0"/>
            <c:showCatName val="0"/>
            <c:showSerName val="0"/>
            <c:showPercent val="1"/>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'[Chart in Wps.xlsx]Sheet1'!$A$2:$A$3</c:f>
              <c:strCache>
                <c:ptCount val="2"/>
                <c:pt idx="0">
                  <c:v>China</c:v>
                </c:pt>
                <c:pt idx="1">
                  <c:v>Others</c:v>
                </c:pt>
              </c:strCache>
            </c:strRef>
          </c:cat>
          <c:val>
            <c:numRef>
              <c:f>'[Chart in Wps.xlsx]Sheet1'!$B$2:$B$3</c:f>
              <c:numCache>
                <c:formatCode>General</c:formatCode>
                <c:ptCount val="2"/>
                <c:pt idx="0">
                  <c:v>19</c:v>
                </c:pt>
                <c:pt idx="1">
                  <c:v>298</c:v>
                </c:pt>
              </c:numCache>
            </c:numRef>
          </c:val>
        </c:ser>
        <c:dLbls>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noFill/>
    <a:ln w="9525" cap="flat" cmpd="sng" algn="ctr">
      <a:noFill/>
      <a:round/>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8">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wdp>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Arial" panose="020B060402020209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Arial" panose="020B0604020202090204" pitchFamily="34" charset="0"/>
              </a:defRPr>
            </a:lvl1pPr>
          </a:lstStyle>
          <a:p>
            <a:fld id="{7F25A8C7-CC1A-4A08-9B4B-31F43B054C7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Arial" panose="020B060402020209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Arial" panose="020B0604020202090204" pitchFamily="34" charset="0"/>
              </a:defRPr>
            </a:lvl1pPr>
          </a:lstStyle>
          <a:p>
            <a:fld id="{F9E1B693-632D-4080-9CF6-EA28B66DC80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Arial" panose="020B0604020202090204" pitchFamily="34" charset="0"/>
        <a:cs typeface="+mn-cs"/>
      </a:defRPr>
    </a:lvl1pPr>
    <a:lvl2pPr marL="457200" algn="l" defTabSz="914400" rtl="0" eaLnBrk="1" latinLnBrk="0" hangingPunct="1">
      <a:defRPr sz="1200" kern="1200">
        <a:solidFill>
          <a:schemeClr val="tx1"/>
        </a:solidFill>
        <a:latin typeface="+mn-lt"/>
        <a:ea typeface="Arial" panose="020B0604020202090204" pitchFamily="34" charset="0"/>
        <a:cs typeface="+mn-cs"/>
      </a:defRPr>
    </a:lvl2pPr>
    <a:lvl3pPr marL="914400" algn="l" defTabSz="914400" rtl="0" eaLnBrk="1" latinLnBrk="0" hangingPunct="1">
      <a:defRPr sz="1200" kern="1200">
        <a:solidFill>
          <a:schemeClr val="tx1"/>
        </a:solidFill>
        <a:latin typeface="+mn-lt"/>
        <a:ea typeface="Arial" panose="020B0604020202090204" pitchFamily="34" charset="0"/>
        <a:cs typeface="+mn-cs"/>
      </a:defRPr>
    </a:lvl3pPr>
    <a:lvl4pPr marL="1371600" algn="l" defTabSz="914400" rtl="0" eaLnBrk="1" latinLnBrk="0" hangingPunct="1">
      <a:defRPr sz="1200" kern="1200">
        <a:solidFill>
          <a:schemeClr val="tx1"/>
        </a:solidFill>
        <a:latin typeface="+mn-lt"/>
        <a:ea typeface="Arial" panose="020B0604020202090204" pitchFamily="34" charset="0"/>
        <a:cs typeface="+mn-cs"/>
      </a:defRPr>
    </a:lvl4pPr>
    <a:lvl5pPr marL="1828800" algn="l" defTabSz="914400" rtl="0" eaLnBrk="1" latinLnBrk="0" hangingPunct="1">
      <a:defRPr sz="1200" kern="1200">
        <a:solidFill>
          <a:schemeClr val="tx1"/>
        </a:solidFill>
        <a:latin typeface="+mn-lt"/>
        <a:ea typeface="Arial" panose="020B060402020209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854199"/>
            <a:ext cx="9144000" cy="1655763"/>
          </a:xfrm>
        </p:spPr>
        <p:txBody>
          <a:bodyPr anchor="b">
            <a:normAutofit/>
          </a:bodyPr>
          <a:lstStyle>
            <a:lvl1pPr algn="ctr">
              <a:defRPr sz="7200" b="0"/>
            </a:lvl1pPr>
          </a:lstStyle>
          <a:p>
            <a:r>
              <a:rPr lang="zh-CN" altLang="en-US" dirty="0"/>
              <a:t>单击此处编辑标题</a:t>
            </a:r>
            <a:endParaRPr lang="zh-CN" altLang="en-US" dirty="0"/>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1514436">
            <a:off x="6300718" y="-2601021"/>
            <a:ext cx="8977380" cy="5533714"/>
          </a:xfrm>
          <a:prstGeom prst="rect">
            <a:avLst/>
          </a:prstGeom>
        </p:spPr>
      </p:pic>
      <p:pic>
        <p:nvPicPr>
          <p:cNvPr id="4" name="图片 3"/>
          <p:cNvPicPr>
            <a:picLocks noChangeAspect="1"/>
          </p:cNvPicPr>
          <p:nvPr userDrawn="1"/>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1514436">
            <a:off x="-3474272" y="5204830"/>
            <a:ext cx="8977380" cy="5533714"/>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3" name="矩形 2"/>
          <p:cNvSpPr/>
          <p:nvPr userDrawn="1"/>
        </p:nvSpPr>
        <p:spPr>
          <a:xfrm>
            <a:off x="337499" y="279742"/>
            <a:ext cx="11517001" cy="6298834"/>
          </a:xfrm>
          <a:prstGeom prst="rect">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6" name="等腰三角形 5"/>
          <p:cNvSpPr>
            <a:spLocks noChangeAspect="1"/>
          </p:cNvSpPr>
          <p:nvPr userDrawn="1"/>
        </p:nvSpPr>
        <p:spPr>
          <a:xfrm flipV="1">
            <a:off x="5916046" y="279742"/>
            <a:ext cx="359906" cy="31028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2000">
        <p14:gallery dir="l"/>
      </p:transition>
    </mc:Choice>
    <mc:Fallback>
      <p:transition spd="slow" advTm="2000">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内页-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2000">
        <p15:prstTrans prst="crush"/>
      </p:transition>
    </mc:Choice>
    <mc:Fallback>
      <p:transition spd="slow" advTm="2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仅标题">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6756213" y="0"/>
            <a:ext cx="5435788" cy="6858003"/>
          </a:xfrm>
          <a:custGeom>
            <a:avLst/>
            <a:gdLst>
              <a:gd name="connsiteX0" fmla="*/ 2130130 w 5435788"/>
              <a:gd name="connsiteY0" fmla="*/ 0 h 6858002"/>
              <a:gd name="connsiteX1" fmla="*/ 5435788 w 5435788"/>
              <a:gd name="connsiteY1" fmla="*/ 0 h 6858002"/>
              <a:gd name="connsiteX2" fmla="*/ 5435788 w 5435788"/>
              <a:gd name="connsiteY2" fmla="*/ 6858002 h 6858002"/>
              <a:gd name="connsiteX3" fmla="*/ 0 w 5435788"/>
              <a:gd name="connsiteY3" fmla="*/ 6858002 h 6858002"/>
            </a:gdLst>
            <a:ahLst/>
            <a:cxnLst>
              <a:cxn ang="0">
                <a:pos x="connsiteX0" y="connsiteY0"/>
              </a:cxn>
              <a:cxn ang="0">
                <a:pos x="connsiteX1" y="connsiteY1"/>
              </a:cxn>
              <a:cxn ang="0">
                <a:pos x="connsiteX2" y="connsiteY2"/>
              </a:cxn>
              <a:cxn ang="0">
                <a:pos x="connsiteX3" y="connsiteY3"/>
              </a:cxn>
            </a:cxnLst>
            <a:rect l="l" t="t" r="r" b="b"/>
            <a:pathLst>
              <a:path w="5435788" h="6858002">
                <a:moveTo>
                  <a:pt x="2130130" y="0"/>
                </a:moveTo>
                <a:lnTo>
                  <a:pt x="5435788" y="0"/>
                </a:lnTo>
                <a:lnTo>
                  <a:pt x="5435788" y="6858002"/>
                </a:lnTo>
                <a:lnTo>
                  <a:pt x="0" y="6858002"/>
                </a:lnTo>
                <a:close/>
              </a:path>
            </a:pathLst>
          </a:custGeom>
        </p:spPr>
        <p:txBody>
          <a:bodyPr wrap="square" lIns="68580" tIns="34290" rIns="68580" bIns="34290">
            <a:noAutofit/>
          </a:bodyPr>
          <a:lstStyle/>
          <a:p>
            <a:endParaRPr lang="zh-CN" altLang="en-US"/>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内容页">
    <p:spTree>
      <p:nvGrpSpPr>
        <p:cNvPr id="1" name=""/>
        <p:cNvGrpSpPr/>
        <p:nvPr/>
      </p:nvGrpSpPr>
      <p:grpSpPr>
        <a:xfrm>
          <a:off x="0" y="0"/>
          <a:ext cx="0" cy="0"/>
          <a:chOff x="0" y="0"/>
          <a:chExt cx="0" cy="0"/>
        </a:xfrm>
      </p:grpSpPr>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3000" advTm="5000"/>
    </mc:Choice>
    <mc:Fallback>
      <p:transition spd="slow" advTm="5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矩形 1"/>
          <p:cNvSpPr/>
          <p:nvPr userDrawn="1"/>
        </p:nvSpPr>
        <p:spPr>
          <a:xfrm flipH="1">
            <a:off x="0" y="0"/>
            <a:ext cx="12192000" cy="6858000"/>
          </a:xfrm>
          <a:prstGeom prst="rect">
            <a:avLst/>
          </a:prstGeom>
          <a:gradFill>
            <a:gsLst>
              <a:gs pos="31000">
                <a:schemeClr val="accent1">
                  <a:lumMod val="5000"/>
                  <a:lumOff val="95000"/>
                  <a:alpha val="1900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transition advClick="0" advTm="1000">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dirty="0"/>
              <a:t>单击此处编辑母版标题样式</a:t>
            </a:r>
            <a:endParaRPr lang="zh-CN" altLang="en-US" dirty="0"/>
          </a:p>
        </p:txBody>
      </p:sp>
      <p:sp>
        <p:nvSpPr>
          <p:cNvPr id="3" name="内容占位符 2"/>
          <p:cNvSpPr>
            <a:spLocks noGrp="1"/>
          </p:cNvSpPr>
          <p:nvPr>
            <p:ph idx="1"/>
          </p:nvPr>
        </p:nvSpPr>
        <p:spPr/>
        <p:txBody>
          <a:bodyPr/>
          <a:lstStyle>
            <a:lvl1pPr>
              <a:defRPr sz="2400"/>
            </a:lvl1pPr>
            <a:lvl2pPr>
              <a:defRPr sz="2000"/>
            </a:lvl2pPr>
            <a:lvl3pPr>
              <a:defRPr sz="1800"/>
            </a:lvl3pPr>
            <a:lvl4pPr>
              <a:defRPr sz="1800"/>
            </a:lvl4pPr>
            <a:lvl5pPr>
              <a:defRPr sz="18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0DD7636-5BE1-44BC-BB5F-15739D9E18E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87C0E1D-24C4-406F-9615-DBDA8D2D1F93}" type="slidenum">
              <a:rPr lang="zh-CN" altLang="en-US" smtClean="0"/>
            </a:fld>
            <a:endParaRPr lang="zh-CN" altLang="en-US"/>
          </a:p>
        </p:txBody>
      </p:sp>
      <p:sp>
        <p:nvSpPr>
          <p:cNvPr id="5" name="标题 4"/>
          <p:cNvSpPr>
            <a:spLocks noGrp="1"/>
          </p:cNvSpPr>
          <p:nvPr>
            <p:ph type="title" hasCustomPrompt="1"/>
          </p:nvPr>
        </p:nvSpPr>
        <p:spPr>
          <a:xfrm>
            <a:off x="838200" y="2187443"/>
            <a:ext cx="10515600" cy="2483115"/>
          </a:xfrm>
        </p:spPr>
        <p:txBody>
          <a:bodyPr>
            <a:normAutofit/>
          </a:bodyPr>
          <a:lstStyle>
            <a:lvl1pPr algn="ctr">
              <a:defRPr sz="6000" b="0"/>
            </a:lvl1pPr>
          </a:lstStyle>
          <a:p>
            <a:r>
              <a:rPr lang="zh-CN" altLang="en-US" dirty="0"/>
              <a:t>单击此处编辑标题</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6172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nchor="ctr" anchorCtr="0"/>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3238500" y="2159000"/>
            <a:ext cx="5715000" cy="1382450"/>
          </a:xfrm>
        </p:spPr>
        <p:txBody>
          <a:bodyPr anchor="b" anchorCtr="0">
            <a:normAutofit/>
          </a:bodyPr>
          <a:lstStyle>
            <a:lvl1pPr algn="ctr">
              <a:defRPr sz="8000" b="0">
                <a:solidFill>
                  <a:schemeClr val="tx1"/>
                </a:solidFill>
              </a:defRPr>
            </a:lvl1pPr>
          </a:lstStyle>
          <a:p>
            <a:r>
              <a:rPr lang="zh-CN" altLang="en-US" dirty="0"/>
              <a:t>编辑标题</a:t>
            </a:r>
            <a:endParaRPr lang="zh-CN" altLang="en-US" dirty="0"/>
          </a:p>
        </p:txBody>
      </p:sp>
      <p:sp>
        <p:nvSpPr>
          <p:cNvPr id="3" name="日期占位符 2"/>
          <p:cNvSpPr>
            <a:spLocks noGrp="1"/>
          </p:cNvSpPr>
          <p:nvPr>
            <p:ph type="dt" sz="half" idx="10"/>
          </p:nvPr>
        </p:nvSpPr>
        <p:spPr/>
        <p:txBody>
          <a:bodyPr/>
          <a:lstStyle/>
          <a:p>
            <a:fld id="{20DD7636-5BE1-44BC-BB5F-15739D9E18E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87C0E1D-24C4-406F-9615-DBDA8D2D1F93}" type="slidenum">
              <a:rPr lang="zh-CN" altLang="en-US" smtClean="0"/>
            </a:fld>
            <a:endParaRPr lang="zh-CN" altLang="en-US"/>
          </a:p>
        </p:txBody>
      </p:sp>
      <p:sp>
        <p:nvSpPr>
          <p:cNvPr id="37" name="内容占位符 36"/>
          <p:cNvSpPr>
            <a:spLocks noGrp="1"/>
          </p:cNvSpPr>
          <p:nvPr>
            <p:ph sz="quarter" idx="13" hasCustomPrompt="1"/>
          </p:nvPr>
        </p:nvSpPr>
        <p:spPr>
          <a:xfrm>
            <a:off x="3238500" y="3733201"/>
            <a:ext cx="5715000" cy="1185937"/>
          </a:xfrm>
        </p:spPr>
        <p:txBody>
          <a:bodyPr>
            <a:normAutofit/>
          </a:bodyPr>
          <a:lstStyle>
            <a:lvl1pPr marL="0" indent="0" algn="ctr">
              <a:buNone/>
              <a:defRPr sz="3200">
                <a:solidFill>
                  <a:schemeClr val="tx1"/>
                </a:solidFill>
              </a:defRPr>
            </a:lvl1pPr>
          </a:lstStyle>
          <a:p>
            <a:pPr lvl="0"/>
            <a:r>
              <a:rPr lang="zh-CN" altLang="en-US" dirty="0"/>
              <a:t>编辑文本</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713673"/>
            <a:ext cx="4681654" cy="1428161"/>
          </a:xfrm>
        </p:spPr>
        <p:txBody>
          <a:bodyPr anchor="t" anchorCtr="0">
            <a:normAutofit/>
          </a:bodyPr>
          <a:lstStyle>
            <a:lvl1pPr>
              <a:defRPr sz="3600"/>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642517" y="713673"/>
            <a:ext cx="5711882"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838200" y="2313873"/>
            <a:ext cx="4681654" cy="381158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10444898" y="365125"/>
            <a:ext cx="908901" cy="5811838"/>
          </a:xfrm>
        </p:spPr>
        <p:txBody>
          <a:bodyPr vert="eaVert">
            <a:normAutofit/>
          </a:bodyPr>
          <a:lstStyle>
            <a:lvl1pPr>
              <a:defRPr sz="4400"/>
            </a:lvl1pPr>
          </a:lstStyle>
          <a:p>
            <a:r>
              <a:rPr lang="zh-CN" altLang="en-US" dirty="0"/>
              <a:t>单击此处编辑标题</a:t>
            </a:r>
            <a:endParaRPr lang="zh-CN" altLang="en-US" dirty="0"/>
          </a:p>
        </p:txBody>
      </p:sp>
      <p:sp>
        <p:nvSpPr>
          <p:cNvPr id="3" name="竖排文字占位符 2"/>
          <p:cNvSpPr>
            <a:spLocks noGrp="1"/>
          </p:cNvSpPr>
          <p:nvPr>
            <p:ph type="body" orient="vert" idx="1"/>
          </p:nvPr>
        </p:nvSpPr>
        <p:spPr>
          <a:xfrm>
            <a:off x="838199" y="365125"/>
            <a:ext cx="9446443"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tags" Target="../tags/tag3.xml"/><Relationship Id="rId2" Type="http://schemas.openxmlformats.org/officeDocument/2006/relationships/slideLayout" Target="../slideLayouts/slideLayout2.xml"/><Relationship Id="rId19" Type="http://schemas.openxmlformats.org/officeDocument/2006/relationships/tags" Target="../tags/tag2.xml"/><Relationship Id="rId18" Type="http://schemas.openxmlformats.org/officeDocument/2006/relationships/tags" Target="../tags/tag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标题占位符 1"/>
          <p:cNvSpPr>
            <a:spLocks noGrp="1"/>
          </p:cNvSpPr>
          <p:nvPr>
            <p:ph type="title"/>
            <p:custDataLst>
              <p:tags r:id="rId18"/>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8" name="文本占位符 2"/>
          <p:cNvSpPr>
            <a:spLocks noGrp="1"/>
          </p:cNvSpPr>
          <p:nvPr>
            <p:ph type="body" idx="1"/>
            <p:custDataLst>
              <p:tags r:id="rId19"/>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Arial" panose="020B0604020202090204" pitchFamily="34" charset="0"/>
                <a:ea typeface="Arial" panose="020B0604020202090204" pitchFamily="34" charset="0"/>
              </a:defRPr>
            </a:lvl1pPr>
          </a:lstStyle>
          <a:p>
            <a:fld id="{D997B5FA-0921-464F-AAE1-844C04324D75}" type="datetimeFigureOut">
              <a:rPr lang="zh-CN" altLang="en-US" smtClean="0"/>
            </a:fld>
            <a:endParaRPr lang="zh-CN" altLang="en-US" dirty="0"/>
          </a:p>
        </p:txBody>
      </p:sp>
      <p:sp>
        <p:nvSpPr>
          <p:cNvPr id="10"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Arial" panose="020B0604020202090204" pitchFamily="34" charset="0"/>
                <a:ea typeface="Arial" panose="020B0604020202090204" pitchFamily="34" charset="0"/>
              </a:defRPr>
            </a:lvl1pPr>
          </a:lstStyle>
          <a:p>
            <a:endParaRPr lang="zh-CN" altLang="en-US"/>
          </a:p>
        </p:txBody>
      </p:sp>
      <p:sp>
        <p:nvSpPr>
          <p:cNvPr id="11"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Arial" panose="020B0604020202090204" pitchFamily="34" charset="0"/>
                <a:ea typeface="Arial" panose="020B0604020202090204" pitchFamily="34" charset="0"/>
              </a:defRPr>
            </a:lvl1pPr>
          </a:lstStyle>
          <a:p>
            <a:fld id="{565CE74E-AB26-4998-AD42-012C4C1AD076}" type="slidenum">
              <a:rPr lang="zh-CN" altLang="en-US" smtClean="0"/>
            </a:fld>
            <a:endParaRPr lang="zh-CN" altLang="en-US"/>
          </a:p>
        </p:txBody>
      </p:sp>
      <p:sp>
        <p:nvSpPr>
          <p:cNvPr id="2" name="KSO_TEMPLATE" hidden="1"/>
          <p:cNvSpPr/>
          <p:nvPr userDrawn="1">
            <p:custDataLst>
              <p:tags r:id="rId20"/>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9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Arial" panose="020B060402020209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400" kern="1200">
          <a:solidFill>
            <a:schemeClr val="tx1"/>
          </a:solidFill>
          <a:latin typeface="+mn-lt"/>
          <a:ea typeface="Arial" panose="020B0604020202090204" pitchFamily="34" charset="0"/>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Arial" panose="020B0604020202090204" pitchFamily="34" charset="0"/>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Arial" panose="020B0604020202090204" pitchFamily="34" charset="0"/>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Arial" panose="020B0604020202090204" pitchFamily="34" charset="0"/>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Arial" panose="020B0604020202090204" pitchFamily="34" charset="0"/>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7" Type="http://schemas.openxmlformats.org/officeDocument/2006/relationships/notesSlide" Target="../notesSlides/notesSlide2.xml"/><Relationship Id="rId16" Type="http://schemas.openxmlformats.org/officeDocument/2006/relationships/slideLayout" Target="../slideLayouts/slideLayout2.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tags" Target="../tags/tag16.xml"/><Relationship Id="rId11" Type="http://schemas.openxmlformats.org/officeDocument/2006/relationships/tags" Target="../tags/tag15.xml"/><Relationship Id="rId10" Type="http://schemas.openxmlformats.org/officeDocument/2006/relationships/tags" Target="../tags/tag14.xml"/><Relationship Id="rId1" Type="http://schemas.openxmlformats.org/officeDocument/2006/relationships/tags" Target="../tags/tag5.xml"/></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tags" Target="../tags/tag25.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image" Target="../media/image7.png"/><Relationship Id="rId2" Type="http://schemas.openxmlformats.org/officeDocument/2006/relationships/chart" Target="../charts/chart2.xml"/><Relationship Id="rId10" Type="http://schemas.openxmlformats.org/officeDocument/2006/relationships/notesSlide" Target="../notesSlides/notesSlide4.xml"/><Relationship Id="rId1" Type="http://schemas.openxmlformats.org/officeDocument/2006/relationships/chart" Target="../charts/chart1.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tags" Target="../tags/tag34.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2.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tags" Target="../tags/tag39.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tags" Target="../tags/tag43.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grpSp>
        <p:nvGrpSpPr>
          <p:cNvPr id="30" name="组合 29"/>
          <p:cNvGrpSpPr/>
          <p:nvPr/>
        </p:nvGrpSpPr>
        <p:grpSpPr>
          <a:xfrm>
            <a:off x="2050098" y="1775460"/>
            <a:ext cx="8091805" cy="2691130"/>
            <a:chOff x="3248" y="3575"/>
            <a:chExt cx="12743" cy="4238"/>
          </a:xfrm>
        </p:grpSpPr>
        <p:sp>
          <p:nvSpPr>
            <p:cNvPr id="25" name="_3"/>
            <p:cNvSpPr/>
            <p:nvPr/>
          </p:nvSpPr>
          <p:spPr>
            <a:xfrm>
              <a:off x="3248" y="3575"/>
              <a:ext cx="12743" cy="3149"/>
            </a:xfrm>
            <a:prstGeom prst="rect">
              <a:avLst/>
            </a:prstGeom>
            <a:noFill/>
            <a:effectLst/>
          </p:spPr>
          <p:txBody>
            <a:bodyPr wrap="square">
              <a:spAutoFit/>
            </a:bodyPr>
            <a:p>
              <a:pPr algn="ctr"/>
              <a:r>
                <a:rPr lang="en-US" altLang="zh-CN" sz="3200" dirty="0" smtClean="0">
                  <a:solidFill>
                    <a:schemeClr val="tx1"/>
                  </a:solidFill>
                  <a:latin typeface="Arial" panose="020B0604020202090204" pitchFamily="34" charset="0"/>
                  <a:ea typeface="Arial" panose="020B0604020202090204" pitchFamily="34" charset="0"/>
                </a:rPr>
                <a:t> </a:t>
              </a:r>
              <a:r>
                <a:rPr lang="zh-CN" sz="3200" dirty="0">
                  <a:solidFill>
                    <a:schemeClr val="tx1"/>
                  </a:solidFill>
                  <a:latin typeface="Arial" panose="020B0604020202090204" pitchFamily="34" charset="0"/>
                  <a:ea typeface="Arial" panose="020B0604020202090204" pitchFamily="34" charset="0"/>
                  <a:cs typeface="+mn-ea"/>
                  <a:sym typeface="+mn-lt"/>
                </a:rPr>
                <a:t>mHealth resource</a:t>
              </a:r>
              <a:r>
                <a:rPr lang="en-US" altLang="zh-CN" sz="3200" dirty="0">
                  <a:solidFill>
                    <a:schemeClr val="tx1"/>
                  </a:solidFill>
                  <a:latin typeface="Arial" panose="020B0604020202090204" pitchFamily="34" charset="0"/>
                  <a:ea typeface="Arial" panose="020B0604020202090204" pitchFamily="34" charset="0"/>
                  <a:cs typeface="+mn-ea"/>
                  <a:sym typeface="+mn-lt"/>
                </a:rPr>
                <a:t>s</a:t>
              </a:r>
              <a:r>
                <a:rPr lang="zh-CN" sz="3200" dirty="0">
                  <a:solidFill>
                    <a:schemeClr val="tx1"/>
                  </a:solidFill>
                  <a:latin typeface="Arial" panose="020B0604020202090204" pitchFamily="34" charset="0"/>
                  <a:ea typeface="Arial" panose="020B0604020202090204" pitchFamily="34" charset="0"/>
                  <a:cs typeface="+mn-ea"/>
                  <a:sym typeface="+mn-lt"/>
                </a:rPr>
                <a:t> </a:t>
              </a:r>
              <a:r>
                <a:rPr lang="en-US" altLang="zh-CN" sz="3200" dirty="0">
                  <a:solidFill>
                    <a:schemeClr val="tx1"/>
                  </a:solidFill>
                  <a:latin typeface="Arial" panose="020B0604020202090204" pitchFamily="34" charset="0"/>
                  <a:ea typeface="Arial" panose="020B0604020202090204" pitchFamily="34" charset="0"/>
                  <a:cs typeface="+mn-ea"/>
                  <a:sym typeface="+mn-lt"/>
                </a:rPr>
                <a:t>in</a:t>
              </a:r>
              <a:r>
                <a:rPr lang="en-US" altLang="zh-CN" sz="3200" dirty="0">
                  <a:solidFill>
                    <a:srgbClr val="6F6B9D"/>
                  </a:solidFill>
                  <a:latin typeface="Arial" panose="020B0604020202090204" pitchFamily="34" charset="0"/>
                  <a:ea typeface="Arial" panose="020B0604020202090204" pitchFamily="34" charset="0"/>
                  <a:cs typeface="+mn-ea"/>
                  <a:sym typeface="+mn-lt"/>
                </a:rPr>
                <a:t> </a:t>
              </a:r>
              <a:r>
                <a:rPr lang="en-US" altLang="zh-CN" sz="3200" dirty="0">
                  <a:solidFill>
                    <a:schemeClr val="tx1"/>
                  </a:solidFill>
                  <a:latin typeface="Arial" panose="020B0604020202090204" pitchFamily="34" charset="0"/>
                  <a:ea typeface="Arial" panose="020B0604020202090204" pitchFamily="34" charset="0"/>
                  <a:cs typeface="+mn-ea"/>
                  <a:sym typeface="+mn-lt"/>
                </a:rPr>
                <a:t>mental health</a:t>
              </a:r>
              <a:r>
                <a:rPr lang="en-US" altLang="zh-CN" sz="3200" dirty="0" smtClean="0">
                  <a:solidFill>
                    <a:schemeClr val="tx1"/>
                  </a:solidFill>
                  <a:latin typeface="Arial" panose="020B0604020202090204" pitchFamily="34" charset="0"/>
                  <a:ea typeface="Arial" panose="020B0604020202090204" pitchFamily="34" charset="0"/>
                </a:rPr>
                <a:t> intervention  </a:t>
              </a:r>
              <a:r>
                <a:rPr lang="en-US" altLang="zh-CN" sz="3200" dirty="0" smtClean="0">
                  <a:solidFill>
                    <a:srgbClr val="6F6B9D"/>
                  </a:solidFill>
                  <a:latin typeface="Arial" panose="020B0604020202090204" pitchFamily="34" charset="0"/>
                  <a:ea typeface="Arial" panose="020B0604020202090204" pitchFamily="34" charset="0"/>
                </a:rPr>
                <a:t> </a:t>
              </a:r>
              <a:endParaRPr lang="en-US" altLang="zh-CN" sz="3200" dirty="0" smtClean="0">
                <a:solidFill>
                  <a:srgbClr val="6F6B9D"/>
                </a:solidFill>
                <a:latin typeface="Arial" panose="020B0604020202090204" pitchFamily="34" charset="0"/>
                <a:ea typeface="Arial" panose="020B0604020202090204" pitchFamily="34" charset="0"/>
              </a:endParaRPr>
            </a:p>
            <a:p>
              <a:pPr algn="ctr"/>
              <a:r>
                <a:rPr lang="en-US" altLang="zh-CN" sz="3200" dirty="0" smtClean="0">
                  <a:solidFill>
                    <a:srgbClr val="6F6B9D"/>
                  </a:solidFill>
                  <a:latin typeface="Arial" panose="020B0604020202090204" pitchFamily="34" charset="0"/>
                  <a:ea typeface="Arial" panose="020B0604020202090204" pitchFamily="34" charset="0"/>
                </a:rPr>
                <a:t>for children with autism in China</a:t>
              </a:r>
              <a:endParaRPr lang="en-US" altLang="zh-CN" sz="3200" dirty="0" smtClean="0">
                <a:solidFill>
                  <a:srgbClr val="6F6B9D"/>
                </a:solidFill>
                <a:latin typeface="Arial" panose="020B0604020202090204" pitchFamily="34" charset="0"/>
                <a:ea typeface="Arial" panose="020B0604020202090204" pitchFamily="34" charset="0"/>
              </a:endParaRPr>
            </a:p>
            <a:p>
              <a:pPr algn="ctr"/>
              <a:r>
                <a:rPr lang="en-US" altLang="zh-CN" sz="2800" dirty="0" smtClean="0">
                  <a:solidFill>
                    <a:schemeClr val="tx1"/>
                  </a:solidFill>
                  <a:latin typeface="Arial" panose="020B0604020202090204" pitchFamily="34" charset="0"/>
                  <a:ea typeface="Arial" panose="020B0604020202090204" pitchFamily="34" charset="0"/>
                </a:rPr>
                <a:t>-- a literture review</a:t>
              </a:r>
              <a:endParaRPr lang="en-US" altLang="zh-CN" sz="2800" dirty="0" smtClean="0">
                <a:solidFill>
                  <a:schemeClr val="tx1"/>
                </a:solidFill>
                <a:latin typeface="Arial" panose="020B0604020202090204" pitchFamily="34" charset="0"/>
                <a:ea typeface="Arial" panose="020B0604020202090204" pitchFamily="34" charset="0"/>
              </a:endParaRPr>
            </a:p>
          </p:txBody>
        </p:sp>
        <p:sp>
          <p:nvSpPr>
            <p:cNvPr id="29" name="矩形 28"/>
            <p:cNvSpPr/>
            <p:nvPr/>
          </p:nvSpPr>
          <p:spPr>
            <a:xfrm>
              <a:off x="7475" y="7108"/>
              <a:ext cx="4287" cy="705"/>
            </a:xfrm>
            <a:prstGeom prst="rect">
              <a:avLst/>
            </a:prstGeom>
            <a:solidFill>
              <a:srgbClr val="6F6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dirty="0">
                  <a:solidFill>
                    <a:schemeClr val="bg1"/>
                  </a:solidFill>
                  <a:latin typeface="Arial" panose="020B0604020202090204" pitchFamily="34" charset="0"/>
                  <a:ea typeface="Arial" panose="020B0604020202090204" pitchFamily="34" charset="0"/>
                  <a:cs typeface="Arial" panose="020B0604020202090204" pitchFamily="34" charset="0"/>
                  <a:sym typeface="+mn-ea"/>
                </a:rPr>
                <a:t>Jingya Dong</a:t>
              </a:r>
              <a:endParaRPr lang="en-US" altLang="zh-CN" sz="2400" dirty="0">
                <a:solidFill>
                  <a:schemeClr val="bg1"/>
                </a:solidFill>
                <a:latin typeface="Arial" panose="020B0604020202090204" pitchFamily="34" charset="0"/>
                <a:ea typeface="Arial" panose="020B0604020202090204" pitchFamily="34" charset="0"/>
                <a:cs typeface="Arial" panose="020B0604020202090204" pitchFamily="34" charset="0"/>
                <a:sym typeface="+mn-ea"/>
              </a:endParaRPr>
            </a:p>
          </p:txBody>
        </p:sp>
      </p:grpSp>
    </p:spTree>
    <p:custDataLst>
      <p:tags r:id="rId2"/>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 name="PA-组合 4"/>
          <p:cNvGrpSpPr/>
          <p:nvPr>
            <p:custDataLst>
              <p:tags r:id="rId1"/>
            </p:custDataLst>
          </p:nvPr>
        </p:nvGrpSpPr>
        <p:grpSpPr>
          <a:xfrm>
            <a:off x="324485" y="2558930"/>
            <a:ext cx="6273250" cy="2673323"/>
            <a:chOff x="7275" y="2321"/>
            <a:chExt cx="9470" cy="4361"/>
          </a:xfrm>
        </p:grpSpPr>
        <p:cxnSp>
          <p:nvCxnSpPr>
            <p:cNvPr id="20" name="PA-直接连接符 19"/>
            <p:cNvCxnSpPr>
              <a:stCxn id="10" idx="3"/>
              <a:endCxn id="33" idx="2"/>
            </p:cNvCxnSpPr>
            <p:nvPr>
              <p:custDataLst>
                <p:tags r:id="rId2"/>
              </p:custDataLst>
            </p:nvPr>
          </p:nvCxnSpPr>
          <p:spPr>
            <a:xfrm>
              <a:off x="7853" y="2321"/>
              <a:ext cx="73" cy="4347"/>
            </a:xfrm>
            <a:prstGeom prst="line">
              <a:avLst/>
            </a:prstGeom>
            <a:ln w="38100">
              <a:solidFill>
                <a:srgbClr val="6F6B9D"/>
              </a:solidFill>
            </a:ln>
          </p:spPr>
          <p:style>
            <a:lnRef idx="1">
              <a:schemeClr val="accent1"/>
            </a:lnRef>
            <a:fillRef idx="0">
              <a:schemeClr val="accent1"/>
            </a:fillRef>
            <a:effectRef idx="0">
              <a:schemeClr val="accent1"/>
            </a:effectRef>
            <a:fontRef idx="minor">
              <a:schemeClr val="tx1"/>
            </a:fontRef>
          </p:style>
        </p:cxnSp>
        <p:sp>
          <p:nvSpPr>
            <p:cNvPr id="10" name="PA-六边形 9"/>
            <p:cNvSpPr/>
            <p:nvPr>
              <p:custDataLst>
                <p:tags r:id="rId3"/>
              </p:custDataLst>
            </p:nvPr>
          </p:nvSpPr>
          <p:spPr>
            <a:xfrm rot="5400000">
              <a:off x="7274" y="2385"/>
              <a:ext cx="1158" cy="1030"/>
            </a:xfrm>
            <a:prstGeom prst="hexagon">
              <a:avLst/>
            </a:prstGeom>
            <a:solidFill>
              <a:srgbClr val="6F6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6" name="PA-六边形 15"/>
            <p:cNvSpPr/>
            <p:nvPr>
              <p:custDataLst>
                <p:tags r:id="rId4"/>
              </p:custDataLst>
            </p:nvPr>
          </p:nvSpPr>
          <p:spPr>
            <a:xfrm rot="5400000">
              <a:off x="7274" y="3976"/>
              <a:ext cx="1158" cy="1030"/>
            </a:xfrm>
            <a:prstGeom prst="hexagon">
              <a:avLst/>
            </a:prstGeom>
            <a:solidFill>
              <a:srgbClr val="6F6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7" name="PA-六边形 16"/>
            <p:cNvSpPr/>
            <p:nvPr>
              <p:custDataLst>
                <p:tags r:id="rId5"/>
              </p:custDataLst>
            </p:nvPr>
          </p:nvSpPr>
          <p:spPr>
            <a:xfrm rot="5400000">
              <a:off x="7274" y="5588"/>
              <a:ext cx="1158" cy="1030"/>
            </a:xfrm>
            <a:prstGeom prst="hexagon">
              <a:avLst/>
            </a:prstGeom>
            <a:solidFill>
              <a:srgbClr val="6F6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grpSp>
          <p:nvGrpSpPr>
            <p:cNvPr id="21" name="组合 20"/>
            <p:cNvGrpSpPr/>
            <p:nvPr/>
          </p:nvGrpSpPr>
          <p:grpSpPr>
            <a:xfrm>
              <a:off x="7275" y="2321"/>
              <a:ext cx="9470" cy="1193"/>
              <a:chOff x="6629352" y="1701247"/>
              <a:chExt cx="6013228" cy="757648"/>
            </a:xfrm>
          </p:grpSpPr>
          <p:sp>
            <p:nvSpPr>
              <p:cNvPr id="25" name="PA-文本框 24"/>
              <p:cNvSpPr txBox="1"/>
              <p:nvPr>
                <p:custDataLst>
                  <p:tags r:id="rId6"/>
                </p:custDataLst>
              </p:nvPr>
            </p:nvSpPr>
            <p:spPr>
              <a:xfrm>
                <a:off x="7494930" y="1701247"/>
                <a:ext cx="5147650" cy="732243"/>
              </a:xfrm>
              <a:prstGeom prst="rect">
                <a:avLst/>
              </a:prstGeom>
              <a:noFill/>
            </p:spPr>
            <p:txBody>
              <a:bodyPr wrap="square" rtlCol="0">
                <a:spAutoFit/>
                <a:scene3d>
                  <a:camera prst="orthographicFront"/>
                  <a:lightRig rig="threePt" dir="t"/>
                </a:scene3d>
                <a:sp3d contourW="12700"/>
              </a:bodyPr>
              <a:p>
                <a:pPr algn="l"/>
                <a:r>
                  <a:rPr lang="en-US" altLang="zh-CN" sz="2000" dirty="0">
                    <a:solidFill>
                      <a:schemeClr val="tx1"/>
                    </a:solidFill>
                    <a:latin typeface="Arial" panose="020B0604020202090204" pitchFamily="34" charset="0"/>
                    <a:ea typeface="Arial" panose="020B0604020202090204" pitchFamily="34" charset="0"/>
                    <a:cs typeface="+mn-ea"/>
                    <a:sym typeface="+mn-lt"/>
                  </a:rPr>
                  <a:t>D</a:t>
                </a:r>
                <a:r>
                  <a:rPr lang="zh-CN" sz="2000" dirty="0">
                    <a:solidFill>
                      <a:schemeClr val="tx1"/>
                    </a:solidFill>
                    <a:latin typeface="Arial" panose="020B0604020202090204" pitchFamily="34" charset="0"/>
                    <a:ea typeface="Arial" panose="020B0604020202090204" pitchFamily="34" charset="0"/>
                    <a:cs typeface="+mn-ea"/>
                    <a:sym typeface="+mn-lt"/>
                  </a:rPr>
                  <a:t>epressive symptoms </a:t>
                </a:r>
                <a:endParaRPr lang="zh-CN" sz="2000" dirty="0">
                  <a:solidFill>
                    <a:schemeClr val="tx1"/>
                  </a:solidFill>
                  <a:latin typeface="Arial" panose="020B0604020202090204" pitchFamily="34" charset="0"/>
                  <a:ea typeface="Arial" panose="020B0604020202090204" pitchFamily="34" charset="0"/>
                  <a:cs typeface="+mn-ea"/>
                  <a:sym typeface="+mn-lt"/>
                </a:endParaRPr>
              </a:p>
              <a:p>
                <a:pPr algn="l"/>
                <a:r>
                  <a:rPr lang="zh-CN" sz="2000" dirty="0">
                    <a:solidFill>
                      <a:schemeClr val="tx1"/>
                    </a:solidFill>
                    <a:latin typeface="Arial" panose="020B0604020202090204" pitchFamily="34" charset="0"/>
                    <a:ea typeface="Arial" panose="020B0604020202090204" pitchFamily="34" charset="0"/>
                    <a:cs typeface="+mn-ea"/>
                    <a:sym typeface="+mn-lt"/>
                  </a:rPr>
                  <a:t>in children with </a:t>
                </a:r>
                <a:r>
                  <a:rPr lang="en-US" altLang="zh-CN" sz="2000" dirty="0">
                    <a:solidFill>
                      <a:schemeClr val="tx1"/>
                    </a:solidFill>
                    <a:latin typeface="Arial" panose="020B0604020202090204" pitchFamily="34" charset="0"/>
                    <a:ea typeface="Arial" panose="020B0604020202090204" pitchFamily="34" charset="0"/>
                    <a:cs typeface="+mn-ea"/>
                    <a:sym typeface="+mn-lt"/>
                  </a:rPr>
                  <a:t>ASDs</a:t>
                </a:r>
                <a:endParaRPr lang="en-US" altLang="zh-CN" sz="2000" dirty="0">
                  <a:solidFill>
                    <a:schemeClr val="tx1"/>
                  </a:solidFill>
                  <a:latin typeface="Arial" panose="020B0604020202090204" pitchFamily="34" charset="0"/>
                  <a:ea typeface="Arial" panose="020B0604020202090204" pitchFamily="34" charset="0"/>
                  <a:cs typeface="+mn-ea"/>
                  <a:sym typeface="+mn-lt"/>
                </a:endParaRPr>
              </a:p>
            </p:txBody>
          </p:sp>
          <p:sp>
            <p:nvSpPr>
              <p:cNvPr id="23" name="PA-文本框 22"/>
              <p:cNvSpPr txBox="1"/>
              <p:nvPr>
                <p:custDataLst>
                  <p:tags r:id="rId7"/>
                </p:custDataLst>
              </p:nvPr>
            </p:nvSpPr>
            <p:spPr>
              <a:xfrm>
                <a:off x="6629352" y="1790469"/>
                <a:ext cx="825867" cy="668426"/>
              </a:xfrm>
              <a:prstGeom prst="rect">
                <a:avLst/>
              </a:prstGeom>
              <a:noFill/>
            </p:spPr>
            <p:txBody>
              <a:bodyPr wrap="square" rtlCol="0">
                <a:spAutoFit/>
                <a:scene3d>
                  <a:camera prst="orthographicFront"/>
                  <a:lightRig rig="threePt" dir="t"/>
                </a:scene3d>
                <a:sp3d contourW="12700"/>
              </a:bodyPr>
              <a:p>
                <a:r>
                  <a:rPr lang="en-US" altLang="zh-CN" sz="3600" dirty="0">
                    <a:solidFill>
                      <a:schemeClr val="bg1"/>
                    </a:solidFill>
                    <a:cs typeface="+mn-ea"/>
                    <a:sym typeface="+mn-lt"/>
                  </a:rPr>
                  <a:t>01.</a:t>
                </a:r>
                <a:endParaRPr lang="zh-CN" altLang="en-US" sz="3600" dirty="0">
                  <a:solidFill>
                    <a:schemeClr val="bg1"/>
                  </a:solidFill>
                  <a:cs typeface="+mn-ea"/>
                  <a:sym typeface="+mn-lt"/>
                </a:endParaRPr>
              </a:p>
            </p:txBody>
          </p:sp>
        </p:grpSp>
        <p:grpSp>
          <p:nvGrpSpPr>
            <p:cNvPr id="26" name="组合 25"/>
            <p:cNvGrpSpPr/>
            <p:nvPr/>
          </p:nvGrpSpPr>
          <p:grpSpPr>
            <a:xfrm>
              <a:off x="7337" y="3889"/>
              <a:ext cx="8176" cy="1176"/>
              <a:chOff x="6629352" y="2798581"/>
              <a:chExt cx="5191580" cy="746864"/>
            </a:xfrm>
          </p:grpSpPr>
          <p:sp>
            <p:nvSpPr>
              <p:cNvPr id="30" name="PA-文本框 29"/>
              <p:cNvSpPr txBox="1"/>
              <p:nvPr>
                <p:custDataLst>
                  <p:tags r:id="rId8"/>
                </p:custDataLst>
              </p:nvPr>
            </p:nvSpPr>
            <p:spPr>
              <a:xfrm>
                <a:off x="7455422" y="2813202"/>
                <a:ext cx="4365510" cy="732243"/>
              </a:xfrm>
              <a:prstGeom prst="rect">
                <a:avLst/>
              </a:prstGeom>
              <a:noFill/>
            </p:spPr>
            <p:txBody>
              <a:bodyPr wrap="square" rtlCol="0">
                <a:spAutoFit/>
                <a:scene3d>
                  <a:camera prst="orthographicFront"/>
                  <a:lightRig rig="threePt" dir="t"/>
                </a:scene3d>
                <a:sp3d contourW="12700"/>
              </a:bodyPr>
              <a:p>
                <a:pPr algn="l"/>
                <a:r>
                  <a:rPr lang="en-US" altLang="zh-CN" sz="2000" dirty="0">
                    <a:solidFill>
                      <a:schemeClr val="tx1"/>
                    </a:solidFill>
                    <a:latin typeface="Arial" panose="020B0604020202090204" pitchFamily="34" charset="0"/>
                    <a:ea typeface="Arial" panose="020B0604020202090204" pitchFamily="34" charset="0"/>
                    <a:cs typeface="+mn-ea"/>
                    <a:sym typeface="+mn-lt"/>
                  </a:rPr>
                  <a:t>m</a:t>
                </a:r>
                <a:r>
                  <a:rPr lang="zh-CN" sz="2000" dirty="0">
                    <a:solidFill>
                      <a:schemeClr val="tx1"/>
                    </a:solidFill>
                    <a:latin typeface="Arial" panose="020B0604020202090204" pitchFamily="34" charset="0"/>
                    <a:ea typeface="Arial" panose="020B0604020202090204" pitchFamily="34" charset="0"/>
                    <a:cs typeface="+mn-ea"/>
                    <a:sym typeface="+mn-lt"/>
                  </a:rPr>
                  <a:t>Health resources available for the intervention process.</a:t>
                </a:r>
                <a:endParaRPr lang="zh-CN" sz="2000" dirty="0">
                  <a:solidFill>
                    <a:schemeClr val="tx1"/>
                  </a:solidFill>
                  <a:latin typeface="Arial" panose="020B0604020202090204" pitchFamily="34" charset="0"/>
                  <a:ea typeface="Arial" panose="020B0604020202090204" pitchFamily="34" charset="0"/>
                  <a:cs typeface="+mn-ea"/>
                  <a:sym typeface="+mn-lt"/>
                </a:endParaRPr>
              </a:p>
            </p:txBody>
          </p:sp>
          <p:sp>
            <p:nvSpPr>
              <p:cNvPr id="28" name="PA-文本框 27"/>
              <p:cNvSpPr txBox="1"/>
              <p:nvPr>
                <p:custDataLst>
                  <p:tags r:id="rId9"/>
                </p:custDataLst>
              </p:nvPr>
            </p:nvSpPr>
            <p:spPr>
              <a:xfrm>
                <a:off x="6629352" y="2798581"/>
                <a:ext cx="825867" cy="668426"/>
              </a:xfrm>
              <a:prstGeom prst="rect">
                <a:avLst/>
              </a:prstGeom>
              <a:noFill/>
            </p:spPr>
            <p:txBody>
              <a:bodyPr wrap="square" rtlCol="0">
                <a:spAutoFit/>
                <a:scene3d>
                  <a:camera prst="orthographicFront"/>
                  <a:lightRig rig="threePt" dir="t"/>
                </a:scene3d>
                <a:sp3d contourW="12700"/>
              </a:bodyPr>
              <a:p>
                <a:r>
                  <a:rPr lang="en-US" altLang="zh-CN" sz="3600" dirty="0">
                    <a:solidFill>
                      <a:schemeClr val="bg1"/>
                    </a:solidFill>
                    <a:cs typeface="+mn-ea"/>
                    <a:sym typeface="+mn-lt"/>
                  </a:rPr>
                  <a:t>02.</a:t>
                </a:r>
                <a:endParaRPr lang="zh-CN" altLang="en-US" sz="3600" dirty="0">
                  <a:solidFill>
                    <a:schemeClr val="bg1"/>
                  </a:solidFill>
                  <a:cs typeface="+mn-ea"/>
                  <a:sym typeface="+mn-lt"/>
                </a:endParaRPr>
              </a:p>
            </p:txBody>
          </p:sp>
        </p:grpSp>
        <p:grpSp>
          <p:nvGrpSpPr>
            <p:cNvPr id="31" name="组合 30"/>
            <p:cNvGrpSpPr/>
            <p:nvPr/>
          </p:nvGrpSpPr>
          <p:grpSpPr>
            <a:xfrm>
              <a:off x="7275" y="5615"/>
              <a:ext cx="9470" cy="1052"/>
              <a:chOff x="6629352" y="3805357"/>
              <a:chExt cx="6013309" cy="668426"/>
            </a:xfrm>
          </p:grpSpPr>
          <p:sp>
            <p:nvSpPr>
              <p:cNvPr id="35" name="PA-文本框 34"/>
              <p:cNvSpPr txBox="1"/>
              <p:nvPr>
                <p:custDataLst>
                  <p:tags r:id="rId10"/>
                </p:custDataLst>
              </p:nvPr>
            </p:nvSpPr>
            <p:spPr>
              <a:xfrm>
                <a:off x="7480987" y="3908782"/>
                <a:ext cx="5161674" cy="413338"/>
              </a:xfrm>
              <a:prstGeom prst="rect">
                <a:avLst/>
              </a:prstGeom>
              <a:noFill/>
            </p:spPr>
            <p:txBody>
              <a:bodyPr wrap="square" rtlCol="0">
                <a:spAutoFit/>
                <a:scene3d>
                  <a:camera prst="orthographicFront"/>
                  <a:lightRig rig="threePt" dir="t"/>
                </a:scene3d>
                <a:sp3d contourW="12700"/>
              </a:bodyPr>
              <a:p>
                <a:pPr algn="l"/>
                <a:r>
                  <a:rPr lang="en-US" altLang="zh-CN" sz="2000" dirty="0">
                    <a:solidFill>
                      <a:schemeClr val="tx1"/>
                    </a:solidFill>
                    <a:latin typeface="Arial" panose="020B0604020202090204" pitchFamily="34" charset="0"/>
                    <a:ea typeface="Arial" panose="020B0604020202090204" pitchFamily="34" charset="0"/>
                    <a:cs typeface="+mn-ea"/>
                    <a:sym typeface="+mn-lt"/>
                  </a:rPr>
                  <a:t>F</a:t>
                </a:r>
                <a:r>
                  <a:rPr lang="zh-CN" sz="2000" dirty="0">
                    <a:solidFill>
                      <a:schemeClr val="tx1"/>
                    </a:solidFill>
                    <a:latin typeface="Arial" panose="020B0604020202090204" pitchFamily="34" charset="0"/>
                    <a:ea typeface="Arial" panose="020B0604020202090204" pitchFamily="34" charset="0"/>
                    <a:cs typeface="+mn-ea"/>
                    <a:sym typeface="+mn-lt"/>
                  </a:rPr>
                  <a:t>uture directions</a:t>
                </a:r>
                <a:endParaRPr lang="zh-CN" sz="2000" dirty="0">
                  <a:solidFill>
                    <a:schemeClr val="tx1"/>
                  </a:solidFill>
                  <a:latin typeface="Arial" panose="020B0604020202090204" pitchFamily="34" charset="0"/>
                  <a:ea typeface="Arial" panose="020B0604020202090204" pitchFamily="34" charset="0"/>
                  <a:cs typeface="+mn-ea"/>
                  <a:sym typeface="+mn-lt"/>
                </a:endParaRPr>
              </a:p>
            </p:txBody>
          </p:sp>
          <p:sp>
            <p:nvSpPr>
              <p:cNvPr id="33" name="PA-文本框 32"/>
              <p:cNvSpPr txBox="1"/>
              <p:nvPr>
                <p:custDataLst>
                  <p:tags r:id="rId11"/>
                </p:custDataLst>
              </p:nvPr>
            </p:nvSpPr>
            <p:spPr>
              <a:xfrm>
                <a:off x="6629352" y="3805357"/>
                <a:ext cx="825867" cy="668426"/>
              </a:xfrm>
              <a:prstGeom prst="rect">
                <a:avLst/>
              </a:prstGeom>
              <a:noFill/>
            </p:spPr>
            <p:txBody>
              <a:bodyPr wrap="square" rtlCol="0">
                <a:spAutoFit/>
                <a:scene3d>
                  <a:camera prst="orthographicFront"/>
                  <a:lightRig rig="threePt" dir="t"/>
                </a:scene3d>
                <a:sp3d contourW="12700"/>
              </a:bodyPr>
              <a:p>
                <a:r>
                  <a:rPr lang="en-US" altLang="zh-CN" sz="3600" dirty="0">
                    <a:solidFill>
                      <a:schemeClr val="bg1"/>
                    </a:solidFill>
                    <a:cs typeface="+mn-ea"/>
                    <a:sym typeface="+mn-lt"/>
                  </a:rPr>
                  <a:t>03.</a:t>
                </a:r>
                <a:endParaRPr lang="zh-CN" altLang="en-US" sz="3600" dirty="0">
                  <a:solidFill>
                    <a:schemeClr val="bg1"/>
                  </a:solidFill>
                  <a:cs typeface="+mn-ea"/>
                  <a:sym typeface="+mn-lt"/>
                </a:endParaRPr>
              </a:p>
            </p:txBody>
          </p:sp>
        </p:grpSp>
      </p:grpSp>
      <p:grpSp>
        <p:nvGrpSpPr>
          <p:cNvPr id="3" name="PA-组合 5"/>
          <p:cNvGrpSpPr/>
          <p:nvPr>
            <p:custDataLst>
              <p:tags r:id="rId12"/>
            </p:custDataLst>
          </p:nvPr>
        </p:nvGrpSpPr>
        <p:grpSpPr>
          <a:xfrm>
            <a:off x="184785" y="409575"/>
            <a:ext cx="2849880" cy="1254125"/>
            <a:chOff x="7552" y="2963"/>
            <a:chExt cx="4488" cy="1975"/>
          </a:xfrm>
        </p:grpSpPr>
        <p:sp>
          <p:nvSpPr>
            <p:cNvPr id="7" name="PA-文本框 26"/>
            <p:cNvSpPr txBox="1"/>
            <p:nvPr>
              <p:custDataLst>
                <p:tags r:id="rId13"/>
              </p:custDataLst>
            </p:nvPr>
          </p:nvSpPr>
          <p:spPr>
            <a:xfrm>
              <a:off x="7552" y="3922"/>
              <a:ext cx="4488" cy="1016"/>
            </a:xfrm>
            <a:prstGeom prst="rect">
              <a:avLst/>
            </a:prstGeom>
            <a:noFill/>
          </p:spPr>
          <p:txBody>
            <a:bodyPr wrap="none" rtlCol="0">
              <a:spAutoFit/>
              <a:scene3d>
                <a:camera prst="orthographicFront"/>
                <a:lightRig rig="threePt" dir="t"/>
              </a:scene3d>
              <a:sp3d contourW="12700"/>
            </a:bodyPr>
            <a:p>
              <a:pPr algn="ctr"/>
              <a:r>
                <a:rPr lang="en-US" altLang="zh-CN" sz="3600" b="1" dirty="0">
                  <a:solidFill>
                    <a:srgbClr val="6F6B9D"/>
                  </a:solidFill>
                  <a:latin typeface="Arial Bold" panose="020B0604020202090204" charset="0"/>
                  <a:ea typeface="Arial" panose="020B0604020202090204" pitchFamily="34" charset="0"/>
                  <a:cs typeface="Arial Bold" panose="020B0604020202090204" charset="0"/>
                  <a:sym typeface="+mn-lt"/>
                </a:rPr>
                <a:t>Introduction</a:t>
              </a:r>
              <a:endParaRPr lang="en-US" altLang="zh-CN" sz="3600" b="1" dirty="0">
                <a:solidFill>
                  <a:srgbClr val="6F6B9D"/>
                </a:solidFill>
                <a:latin typeface="Arial Bold" panose="020B0604020202090204" charset="0"/>
                <a:ea typeface="Arial" panose="020B0604020202090204" pitchFamily="34" charset="0"/>
                <a:cs typeface="Arial Bold" panose="020B0604020202090204" charset="0"/>
                <a:sym typeface="+mn-lt"/>
              </a:endParaRPr>
            </a:p>
          </p:txBody>
        </p:sp>
        <p:sp>
          <p:nvSpPr>
            <p:cNvPr id="8" name="PA-文本框 3"/>
            <p:cNvSpPr txBox="1"/>
            <p:nvPr>
              <p:custDataLst>
                <p:tags r:id="rId14"/>
              </p:custDataLst>
            </p:nvPr>
          </p:nvSpPr>
          <p:spPr>
            <a:xfrm>
              <a:off x="7772" y="2963"/>
              <a:ext cx="2249" cy="727"/>
            </a:xfrm>
            <a:prstGeom prst="rect">
              <a:avLst/>
            </a:prstGeom>
            <a:noFill/>
          </p:spPr>
          <p:txBody>
            <a:bodyPr wrap="none" rtlCol="0">
              <a:spAutoFit/>
              <a:scene3d>
                <a:camera prst="orthographicFront"/>
                <a:lightRig rig="threePt" dir="t"/>
              </a:scene3d>
              <a:sp3d contourW="12700"/>
            </a:bodyPr>
            <a:p>
              <a:r>
                <a:rPr lang="en-US" altLang="zh-CN" sz="2400" b="1" dirty="0">
                  <a:solidFill>
                    <a:schemeClr val="tx1">
                      <a:lumMod val="85000"/>
                      <a:lumOff val="15000"/>
                    </a:schemeClr>
                  </a:solidFill>
                  <a:cs typeface="+mn-ea"/>
                  <a:sym typeface="+mn-lt"/>
                </a:rPr>
                <a:t>PART 01</a:t>
              </a:r>
              <a:endParaRPr lang="zh-CN" altLang="en-US" sz="2400" b="1" dirty="0">
                <a:solidFill>
                  <a:schemeClr val="tx1">
                    <a:lumMod val="85000"/>
                    <a:lumOff val="15000"/>
                  </a:schemeClr>
                </a:solidFill>
                <a:cs typeface="+mn-ea"/>
                <a:sym typeface="+mn-lt"/>
              </a:endParaRPr>
            </a:p>
          </p:txBody>
        </p:sp>
      </p:grpSp>
      <p:sp>
        <p:nvSpPr>
          <p:cNvPr id="9" name="Text Box 8"/>
          <p:cNvSpPr txBox="1"/>
          <p:nvPr/>
        </p:nvSpPr>
        <p:spPr>
          <a:xfrm>
            <a:off x="6319520" y="1018540"/>
            <a:ext cx="5561330" cy="5754370"/>
          </a:xfrm>
          <a:prstGeom prst="rect">
            <a:avLst/>
          </a:prstGeom>
          <a:noFill/>
        </p:spPr>
        <p:txBody>
          <a:bodyPr wrap="square" rtlCol="0" anchor="t">
            <a:spAutoFit/>
          </a:bodyPr>
          <a:p>
            <a:r>
              <a:rPr lang="en-US" sz="3600" b="1">
                <a:solidFill>
                  <a:srgbClr val="6F6B9D"/>
                </a:solidFill>
                <a:latin typeface="Arial Bold" panose="020B0604020202090204" charset="0"/>
                <a:cs typeface="Arial Bold" panose="020B0604020202090204" charset="0"/>
              </a:rPr>
              <a:t>Problem statement</a:t>
            </a:r>
            <a:endParaRPr lang="en-US" sz="3600" b="1">
              <a:solidFill>
                <a:srgbClr val="6F6B9D"/>
              </a:solidFill>
              <a:latin typeface="Arial Bold" panose="020B0604020202090204" charset="0"/>
              <a:cs typeface="Arial Bold" panose="020B0604020202090204" charset="0"/>
            </a:endParaRPr>
          </a:p>
          <a:p>
            <a:endParaRPr lang="en-US" sz="1200" b="1">
              <a:solidFill>
                <a:srgbClr val="6F6B9D"/>
              </a:solidFill>
              <a:latin typeface="Arial Bold" panose="020B0604020202090204" charset="0"/>
              <a:cs typeface="Arial Bold" panose="020B0604020202090204" charset="0"/>
            </a:endParaRPr>
          </a:p>
          <a:p>
            <a:endParaRPr lang="en-US" sz="1200" b="1">
              <a:solidFill>
                <a:srgbClr val="6F6B9D"/>
              </a:solidFill>
              <a:latin typeface="Arial Bold" panose="020B0604020202090204" charset="0"/>
              <a:cs typeface="Arial Bold" panose="020B0604020202090204" charset="0"/>
            </a:endParaRPr>
          </a:p>
          <a:p>
            <a:r>
              <a:rPr lang="en-US" sz="2000">
                <a:latin typeface="Arial" panose="020B0604020202090204" pitchFamily="34" charset="0"/>
                <a:cs typeface="Arial" panose="020B0604020202090204" pitchFamily="34" charset="0"/>
                <a:sym typeface="+mn-ea"/>
              </a:rPr>
              <a:t>1. limited </a:t>
            </a:r>
            <a:r>
              <a:rPr lang="en-US" sz="2000">
                <a:solidFill>
                  <a:schemeClr val="tx1"/>
                </a:solidFill>
                <a:latin typeface="Arial" panose="020B0604020202090204" pitchFamily="34" charset="0"/>
                <a:cs typeface="Arial" panose="020B0604020202090204" pitchFamily="34" charset="0"/>
              </a:rPr>
              <a:t>literature</a:t>
            </a:r>
            <a:endParaRPr lang="en-US" sz="2000">
              <a:solidFill>
                <a:schemeClr val="tx1"/>
              </a:solidFill>
              <a:latin typeface="Arial" panose="020B0604020202090204" pitchFamily="34" charset="0"/>
              <a:cs typeface="Arial" panose="020B0604020202090204" pitchFamily="34" charset="0"/>
            </a:endParaRPr>
          </a:p>
          <a:p>
            <a:r>
              <a:rPr lang="en-US" sz="2000">
                <a:solidFill>
                  <a:schemeClr val="tx1"/>
                </a:solidFill>
                <a:latin typeface="Arial" panose="020B0604020202090204" pitchFamily="34" charset="0"/>
                <a:cs typeface="Arial" panose="020B0604020202090204" pitchFamily="34" charset="0"/>
              </a:rPr>
              <a:t>2. higher disease prevalence and severity </a:t>
            </a:r>
            <a:endParaRPr lang="en-US" sz="2000">
              <a:solidFill>
                <a:schemeClr val="tx1"/>
              </a:solidFill>
              <a:latin typeface="Arial" panose="020B0604020202090204" pitchFamily="34" charset="0"/>
              <a:cs typeface="Arial" panose="020B0604020202090204" pitchFamily="34" charset="0"/>
            </a:endParaRPr>
          </a:p>
          <a:p>
            <a:r>
              <a:rPr lang="en-US" sz="2000">
                <a:solidFill>
                  <a:schemeClr val="tx1"/>
                </a:solidFill>
                <a:latin typeface="Arial" panose="020B0604020202090204" pitchFamily="34" charset="0"/>
                <a:cs typeface="Arial" panose="020B0604020202090204" pitchFamily="34" charset="0"/>
              </a:rPr>
              <a:t>3. heavy burden </a:t>
            </a:r>
            <a:endParaRPr lang="en-US" sz="2400">
              <a:solidFill>
                <a:schemeClr val="tx1"/>
              </a:solidFill>
              <a:latin typeface="Arial" panose="020B0604020202090204" pitchFamily="34" charset="0"/>
              <a:cs typeface="Arial" panose="020B0604020202090204" pitchFamily="34" charset="0"/>
            </a:endParaRPr>
          </a:p>
          <a:p>
            <a:endParaRPr lang="en-US" sz="3600" b="1">
              <a:solidFill>
                <a:srgbClr val="6F6B9D"/>
              </a:solidFill>
              <a:latin typeface="Arial Bold" panose="020B0604020202090204" charset="0"/>
              <a:cs typeface="Arial Bold" panose="020B0604020202090204" charset="0"/>
            </a:endParaRPr>
          </a:p>
          <a:p>
            <a:r>
              <a:rPr lang="en-US" sz="3600" b="1">
                <a:solidFill>
                  <a:srgbClr val="6F6B9D"/>
                </a:solidFill>
                <a:latin typeface="Arial Bold" panose="020B0604020202090204" charset="0"/>
                <a:cs typeface="Arial Bold" panose="020B0604020202090204" charset="0"/>
              </a:rPr>
              <a:t>Goals and objectives</a:t>
            </a:r>
            <a:endParaRPr lang="en-US" sz="3600" b="1">
              <a:solidFill>
                <a:srgbClr val="6F6B9D"/>
              </a:solidFill>
              <a:latin typeface="Arial Bold" panose="020B0604020202090204" charset="0"/>
              <a:cs typeface="Arial Bold" panose="020B0604020202090204" charset="0"/>
            </a:endParaRPr>
          </a:p>
          <a:p>
            <a:endParaRPr lang="en-US" sz="2000" b="1">
              <a:solidFill>
                <a:srgbClr val="6F6B9D"/>
              </a:solidFill>
              <a:latin typeface="Arial Bold" panose="020B0604020202090204" charset="0"/>
              <a:cs typeface="Arial Bold" panose="020B0604020202090204" charset="0"/>
            </a:endParaRPr>
          </a:p>
          <a:p>
            <a:r>
              <a:rPr lang="en-US" sz="2000">
                <a:latin typeface="Arial" panose="020B0604020202090204" pitchFamily="34" charset="0"/>
                <a:cs typeface="Arial" panose="020B0604020202090204" pitchFamily="34" charset="0"/>
                <a:sym typeface="+mn-ea"/>
              </a:rPr>
              <a:t>1. Improve mental health of children with ASDs</a:t>
            </a:r>
            <a:endParaRPr lang="en-US" sz="2000">
              <a:latin typeface="Arial" panose="020B0604020202090204" pitchFamily="34" charset="0"/>
              <a:cs typeface="Arial" panose="020B0604020202090204" pitchFamily="34" charset="0"/>
              <a:sym typeface="+mn-ea"/>
            </a:endParaRPr>
          </a:p>
          <a:p>
            <a:r>
              <a:rPr lang="en-US" sz="2000">
                <a:latin typeface="Arial" panose="020B0604020202090204" pitchFamily="34" charset="0"/>
                <a:cs typeface="Arial" panose="020B0604020202090204" pitchFamily="34" charset="0"/>
                <a:sym typeface="+mn-ea"/>
              </a:rPr>
              <a:t>2.better understand demand and accessibility </a:t>
            </a:r>
            <a:endParaRPr lang="en-US" sz="2000">
              <a:latin typeface="Arial" panose="020B0604020202090204" pitchFamily="34" charset="0"/>
              <a:cs typeface="Arial" panose="020B0604020202090204" pitchFamily="34" charset="0"/>
              <a:sym typeface="+mn-ea"/>
            </a:endParaRPr>
          </a:p>
          <a:p>
            <a:r>
              <a:rPr lang="en-US" sz="2000">
                <a:latin typeface="Arial" panose="020B0604020202090204" pitchFamily="34" charset="0"/>
                <a:cs typeface="Arial" panose="020B0604020202090204" pitchFamily="34" charset="0"/>
                <a:sym typeface="+mn-ea"/>
              </a:rPr>
              <a:t>3. the current functionality and effectiveness </a:t>
            </a:r>
            <a:endParaRPr lang="en-US" sz="2000">
              <a:latin typeface="Arial" panose="020B0604020202090204" pitchFamily="34" charset="0"/>
              <a:cs typeface="Arial" panose="020B0604020202090204" pitchFamily="34" charset="0"/>
              <a:sym typeface="+mn-ea"/>
            </a:endParaRPr>
          </a:p>
          <a:p>
            <a:endParaRPr lang="en-US" sz="2000">
              <a:latin typeface="Arial" panose="020B0604020202090204" pitchFamily="34" charset="0"/>
              <a:cs typeface="Arial" panose="020B0604020202090204" pitchFamily="34" charset="0"/>
              <a:sym typeface="+mn-ea"/>
            </a:endParaRPr>
          </a:p>
          <a:p>
            <a:endParaRPr lang="en-US" sz="3600" b="1">
              <a:solidFill>
                <a:srgbClr val="6F6B9D"/>
              </a:solidFill>
              <a:latin typeface="Arial Bold" panose="020B0604020202090204" charset="0"/>
              <a:cs typeface="Arial Bold" panose="020B0604020202090204" charset="0"/>
            </a:endParaRPr>
          </a:p>
          <a:p>
            <a:endParaRPr lang="en-US" sz="2000" b="1">
              <a:solidFill>
                <a:srgbClr val="6F6B9D"/>
              </a:solidFill>
              <a:latin typeface="Arial Bold" panose="020B0604020202090204" charset="0"/>
              <a:cs typeface="Arial Bold" panose="020B0604020202090204" charset="0"/>
            </a:endParaRPr>
          </a:p>
          <a:p>
            <a:endParaRPr lang="en-US" sz="2000" b="1">
              <a:solidFill>
                <a:srgbClr val="6F6B9D"/>
              </a:solidFill>
              <a:latin typeface="Arial Bold" panose="020B0604020202090204" charset="0"/>
              <a:cs typeface="Arial Bold" panose="020B0604020202090204" charset="0"/>
            </a:endParaRPr>
          </a:p>
        </p:txBody>
      </p:sp>
    </p:spTree>
    <p:custDataLst>
      <p:tags r:id="rId15"/>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0" name="PA-六边形 9"/>
          <p:cNvSpPr/>
          <p:nvPr>
            <p:custDataLst>
              <p:tags r:id="rId2"/>
            </p:custDataLst>
          </p:nvPr>
        </p:nvSpPr>
        <p:spPr>
          <a:xfrm rot="5400000">
            <a:off x="356870" y="633095"/>
            <a:ext cx="454025" cy="403860"/>
          </a:xfrm>
          <a:prstGeom prst="hexagon">
            <a:avLst/>
          </a:prstGeom>
          <a:solidFill>
            <a:srgbClr val="6F6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4" name="PA-文本框 1"/>
          <p:cNvSpPr txBox="1"/>
          <p:nvPr>
            <p:custDataLst>
              <p:tags r:id="rId3"/>
            </p:custDataLst>
          </p:nvPr>
        </p:nvSpPr>
        <p:spPr>
          <a:xfrm>
            <a:off x="333693" y="650875"/>
            <a:ext cx="500380" cy="368300"/>
          </a:xfrm>
          <a:prstGeom prst="rect">
            <a:avLst/>
          </a:prstGeom>
          <a:noFill/>
        </p:spPr>
        <p:txBody>
          <a:bodyPr wrap="none" rtlCol="0">
            <a:spAutoFit/>
            <a:scene3d>
              <a:camera prst="orthographicFront"/>
              <a:lightRig rig="threePt" dir="t"/>
            </a:scene3d>
            <a:sp3d contourW="12700"/>
          </a:bodyPr>
          <a:p>
            <a:r>
              <a:rPr lang="en-US" altLang="zh-CN" dirty="0">
                <a:solidFill>
                  <a:schemeClr val="bg1"/>
                </a:solidFill>
                <a:cs typeface="+mn-ea"/>
                <a:sym typeface="+mn-lt"/>
              </a:rPr>
              <a:t>02.</a:t>
            </a:r>
            <a:endParaRPr lang="en-US" altLang="zh-CN" dirty="0">
              <a:solidFill>
                <a:schemeClr val="bg1"/>
              </a:solidFill>
              <a:cs typeface="+mn-ea"/>
              <a:sym typeface="+mn-lt"/>
            </a:endParaRPr>
          </a:p>
        </p:txBody>
      </p:sp>
      <p:sp>
        <p:nvSpPr>
          <p:cNvPr id="5" name="PA-文本框 2"/>
          <p:cNvSpPr txBox="1"/>
          <p:nvPr>
            <p:custDataLst>
              <p:tags r:id="rId4"/>
            </p:custDataLst>
          </p:nvPr>
        </p:nvSpPr>
        <p:spPr>
          <a:xfrm>
            <a:off x="834208" y="666433"/>
            <a:ext cx="2541270" cy="337185"/>
          </a:xfrm>
          <a:prstGeom prst="rect">
            <a:avLst/>
          </a:prstGeom>
          <a:noFill/>
        </p:spPr>
        <p:txBody>
          <a:bodyPr wrap="none" rtlCol="0">
            <a:spAutoFit/>
            <a:scene3d>
              <a:camera prst="orthographicFront"/>
              <a:lightRig rig="threePt" dir="t"/>
            </a:scene3d>
            <a:sp3d contourW="12700"/>
          </a:bodyPr>
          <a:p>
            <a:pPr algn="l"/>
            <a:r>
              <a:rPr lang="en-US" altLang="zh-CN" sz="1600" b="1" dirty="0">
                <a:solidFill>
                  <a:schemeClr val="tx1">
                    <a:lumMod val="85000"/>
                    <a:lumOff val="15000"/>
                  </a:schemeClr>
                </a:solidFill>
                <a:cs typeface="+mn-ea"/>
                <a:sym typeface="+mn-lt"/>
              </a:rPr>
              <a:t>Seting and Significance:</a:t>
            </a:r>
            <a:endParaRPr lang="en-US" altLang="zh-CN" sz="1600" b="1" dirty="0">
              <a:solidFill>
                <a:schemeClr val="tx1">
                  <a:lumMod val="85000"/>
                  <a:lumOff val="15000"/>
                </a:schemeClr>
              </a:solidFill>
              <a:cs typeface="+mn-ea"/>
              <a:sym typeface="+mn-lt"/>
            </a:endParaRPr>
          </a:p>
        </p:txBody>
      </p:sp>
      <p:sp>
        <p:nvSpPr>
          <p:cNvPr id="30" name="PA-文本框 6"/>
          <p:cNvSpPr txBox="1"/>
          <p:nvPr>
            <p:custDataLst>
              <p:tags r:id="rId5"/>
            </p:custDataLst>
          </p:nvPr>
        </p:nvSpPr>
        <p:spPr>
          <a:xfrm>
            <a:off x="834390" y="1345565"/>
            <a:ext cx="10087610" cy="5262245"/>
          </a:xfrm>
          <a:prstGeom prst="rect">
            <a:avLst/>
          </a:prstGeom>
          <a:noFill/>
        </p:spPr>
        <p:txBody>
          <a:bodyPr wrap="square" rtlCol="0">
            <a:spAutoFit/>
          </a:bodyPr>
          <a:lstStyle/>
          <a:p>
            <a:pPr algn="l"/>
            <a:r>
              <a:rPr lang="en-US" sz="2400" dirty="0">
                <a:solidFill>
                  <a:srgbClr val="6F6B9D"/>
                </a:solidFill>
                <a:latin typeface="Arial Unicode MS" panose="020B0604020202020204" charset="-122"/>
                <a:ea typeface="Arial Unicode MS" panose="020B0604020202020204" charset="-122"/>
                <a:cs typeface="+mn-ea"/>
                <a:sym typeface="+mn-lt"/>
              </a:rPr>
              <a:t>1. High pervelence:</a:t>
            </a:r>
            <a:endParaRPr lang="en-US" sz="2400" dirty="0">
              <a:solidFill>
                <a:srgbClr val="6F6B9D"/>
              </a:solidFill>
              <a:latin typeface="Arial Unicode MS" panose="020B0604020202020204" charset="-122"/>
              <a:ea typeface="Arial Unicode MS" panose="020B0604020202020204" charset="-122"/>
              <a:cs typeface="+mn-ea"/>
              <a:sym typeface="+mn-lt"/>
            </a:endParaRPr>
          </a:p>
          <a:p>
            <a:pPr algn="l"/>
            <a:r>
              <a:rPr lang="en-US" sz="2400" dirty="0">
                <a:solidFill>
                  <a:schemeClr val="tx1"/>
                </a:solidFill>
                <a:latin typeface="Arial Unicode MS" panose="020B0604020202020204" charset="-122"/>
                <a:ea typeface="Arial Unicode MS" panose="020B0604020202020204" charset="-122"/>
                <a:cs typeface="+mn-ea"/>
                <a:sym typeface="+mn-lt"/>
              </a:rPr>
              <a:t>about 1 in every 100 children has autism</a:t>
            </a:r>
            <a:endParaRPr lang="en-US" sz="2400" dirty="0">
              <a:solidFill>
                <a:schemeClr val="tx1"/>
              </a:solidFill>
              <a:latin typeface="Arial Unicode MS" panose="020B0604020202020204" charset="-122"/>
              <a:ea typeface="Arial Unicode MS" panose="020B0604020202020204" charset="-122"/>
              <a:cs typeface="+mn-ea"/>
              <a:sym typeface="+mn-lt"/>
            </a:endParaRPr>
          </a:p>
          <a:p>
            <a:pPr algn="l"/>
            <a:r>
              <a:rPr lang="en-US" sz="2400" dirty="0">
                <a:solidFill>
                  <a:schemeClr val="tx1"/>
                </a:solidFill>
                <a:latin typeface="Arial Unicode MS" panose="020B0604020202020204" charset="-122"/>
                <a:ea typeface="Arial Unicode MS" panose="020B0604020202020204" charset="-122"/>
                <a:cs typeface="+mn-ea"/>
                <a:sym typeface="+mn-lt"/>
              </a:rPr>
              <a:t>higher rates of depressive and anxiety symptoms </a:t>
            </a:r>
            <a:endParaRPr lang="en-US" sz="2400" dirty="0">
              <a:solidFill>
                <a:schemeClr val="tx1"/>
              </a:solidFill>
              <a:latin typeface="Arial Unicode MS" panose="020B0604020202020204" charset="-122"/>
              <a:ea typeface="Arial Unicode MS" panose="020B0604020202020204" charset="-122"/>
              <a:cs typeface="+mn-ea"/>
              <a:sym typeface="+mn-lt"/>
            </a:endParaRPr>
          </a:p>
          <a:p>
            <a:pPr algn="l"/>
            <a:r>
              <a:rPr lang="en-US" sz="2400" dirty="0">
                <a:solidFill>
                  <a:srgbClr val="6F6B9D"/>
                </a:solidFill>
                <a:latin typeface="Arial Unicode MS" panose="020B0604020202020204" charset="-122"/>
                <a:ea typeface="Arial Unicode MS" panose="020B0604020202020204" charset="-122"/>
                <a:cs typeface="+mn-ea"/>
                <a:sym typeface="+mn-lt"/>
              </a:rPr>
              <a:t>2. difficulties in diagnosis</a:t>
            </a:r>
            <a:endParaRPr lang="en-US" sz="2400" dirty="0">
              <a:solidFill>
                <a:srgbClr val="6F6B9D"/>
              </a:solidFill>
              <a:latin typeface="Arial Unicode MS" panose="020B0604020202020204" charset="-122"/>
              <a:ea typeface="Arial Unicode MS" panose="020B0604020202020204" charset="-122"/>
              <a:cs typeface="+mn-ea"/>
              <a:sym typeface="+mn-lt"/>
            </a:endParaRPr>
          </a:p>
          <a:p>
            <a:pPr algn="l"/>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largely based on medical doctors</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algn="l"/>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few doctors trained in Psychiatry</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algn="l"/>
            <a:r>
              <a:rPr lang="en-US" sz="2400" dirty="0">
                <a:solidFill>
                  <a:srgbClr val="6F6B9D"/>
                </a:solidFill>
                <a:latin typeface="Arial Unicode MS" panose="020B0604020202020204" charset="-122"/>
                <a:ea typeface="Arial Unicode MS" panose="020B0604020202020204" charset="-122"/>
                <a:cs typeface="Times New Roman Regular" panose="02020503050405090304" charset="0"/>
                <a:sym typeface="+mn-lt"/>
              </a:rPr>
              <a:t>3.misunderstanding and misconceptions</a:t>
            </a:r>
            <a:endParaRPr lang="en-US" sz="2400" dirty="0">
              <a:solidFill>
                <a:srgbClr val="6F6B9D"/>
              </a:solidFill>
              <a:latin typeface="Arial Unicode MS" panose="020B0604020202020204" charset="-122"/>
              <a:ea typeface="Arial Unicode MS" panose="020B0604020202020204" charset="-122"/>
              <a:cs typeface="Times New Roman Regular" panose="02020503050405090304" charset="0"/>
              <a:sym typeface="+mn-lt"/>
            </a:endParaRPr>
          </a:p>
          <a:p>
            <a:pPr algn="l"/>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did not been included in the diagnosis criteria of mental disorders until recent years</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algn="l"/>
            <a:r>
              <a:rPr lang="en-US" sz="2400" dirty="0">
                <a:solidFill>
                  <a:srgbClr val="6F6B9D"/>
                </a:solidFill>
                <a:latin typeface="Arial Unicode MS" panose="020B0604020202020204" charset="-122"/>
                <a:ea typeface="Arial Unicode MS" panose="020B0604020202020204" charset="-122"/>
                <a:cs typeface="Times New Roman Regular" panose="02020503050405090304" charset="0"/>
                <a:sym typeface="+mn-lt"/>
              </a:rPr>
              <a:t>4. limited health service</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algn="l"/>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no individualized educational program </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algn="l"/>
            <a:r>
              <a:rPr lang="en-US" sz="2400" dirty="0">
                <a:solidFill>
                  <a:srgbClr val="6F6B9D"/>
                </a:solidFill>
                <a:latin typeface="Arial Unicode MS" panose="020B0604020202020204" charset="-122"/>
                <a:ea typeface="Arial Unicode MS" panose="020B0604020202020204" charset="-122"/>
                <a:cs typeface="Times New Roman Regular" panose="02020503050405090304" charset="0"/>
                <a:sym typeface="+mn-lt"/>
              </a:rPr>
              <a:t>5.Feasibility of mobile medical resources</a:t>
            </a:r>
            <a:endParaRPr lang="en-US" sz="2400" dirty="0">
              <a:solidFill>
                <a:srgbClr val="6F6B9D"/>
              </a:solidFill>
              <a:latin typeface="Arial Unicode MS" panose="020B0604020202020204" charset="-122"/>
              <a:ea typeface="Arial Unicode MS" panose="020B0604020202020204" charset="-122"/>
              <a:cs typeface="Times New Roman Regular" panose="02020503050405090304" charset="0"/>
              <a:sym typeface="+mn-lt"/>
            </a:endParaRPr>
          </a:p>
          <a:p>
            <a:pPr algn="l"/>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have high screen time use</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algn="l"/>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p:txBody>
      </p:sp>
    </p:spTree>
    <p:custDataLst>
      <p:tags r:id="rId6"/>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PA-组合 5"/>
          <p:cNvGrpSpPr/>
          <p:nvPr>
            <p:custDataLst>
              <p:tags r:id="rId1"/>
            </p:custDataLst>
          </p:nvPr>
        </p:nvGrpSpPr>
        <p:grpSpPr>
          <a:xfrm>
            <a:off x="117522" y="409575"/>
            <a:ext cx="2443480" cy="1254125"/>
            <a:chOff x="7476" y="2963"/>
            <a:chExt cx="3248" cy="1975"/>
          </a:xfrm>
        </p:grpSpPr>
        <p:sp>
          <p:nvSpPr>
            <p:cNvPr id="7" name="PA-文本框 26"/>
            <p:cNvSpPr txBox="1"/>
            <p:nvPr>
              <p:custDataLst>
                <p:tags r:id="rId2"/>
              </p:custDataLst>
            </p:nvPr>
          </p:nvSpPr>
          <p:spPr>
            <a:xfrm>
              <a:off x="7476" y="3922"/>
              <a:ext cx="3248" cy="1016"/>
            </a:xfrm>
            <a:prstGeom prst="rect">
              <a:avLst/>
            </a:prstGeom>
            <a:noFill/>
          </p:spPr>
          <p:txBody>
            <a:bodyPr wrap="square" rtlCol="0">
              <a:spAutoFit/>
              <a:scene3d>
                <a:camera prst="orthographicFront"/>
                <a:lightRig rig="threePt" dir="t"/>
              </a:scene3d>
              <a:sp3d contourW="12700"/>
            </a:bodyPr>
            <a:p>
              <a:pPr algn="ctr"/>
              <a:r>
                <a:rPr lang="en-US" altLang="zh-CN" sz="3600" b="1" dirty="0">
                  <a:solidFill>
                    <a:srgbClr val="6F6B9D"/>
                  </a:solidFill>
                  <a:latin typeface="Arial Bold" panose="020B0604020202090204" charset="0"/>
                  <a:ea typeface="Arial" panose="020B0604020202090204" pitchFamily="34" charset="0"/>
                  <a:cs typeface="Arial Bold" panose="020B0604020202090204" charset="0"/>
                  <a:sym typeface="+mn-lt"/>
                </a:rPr>
                <a:t>Methods</a:t>
              </a:r>
              <a:endParaRPr lang="en-US" altLang="zh-CN" sz="3600" b="1" dirty="0">
                <a:solidFill>
                  <a:srgbClr val="6F6B9D"/>
                </a:solidFill>
                <a:latin typeface="Arial Bold" panose="020B0604020202090204" charset="0"/>
                <a:ea typeface="Arial" panose="020B0604020202090204" pitchFamily="34" charset="0"/>
                <a:cs typeface="Arial Bold" panose="020B0604020202090204" charset="0"/>
                <a:sym typeface="+mn-lt"/>
              </a:endParaRPr>
            </a:p>
          </p:txBody>
        </p:sp>
        <p:sp>
          <p:nvSpPr>
            <p:cNvPr id="8" name="PA-文本框 3"/>
            <p:cNvSpPr txBox="1"/>
            <p:nvPr>
              <p:custDataLst>
                <p:tags r:id="rId3"/>
              </p:custDataLst>
            </p:nvPr>
          </p:nvSpPr>
          <p:spPr>
            <a:xfrm>
              <a:off x="7772" y="2963"/>
              <a:ext cx="2262" cy="725"/>
            </a:xfrm>
            <a:prstGeom prst="rect">
              <a:avLst/>
            </a:prstGeom>
            <a:noFill/>
          </p:spPr>
          <p:txBody>
            <a:bodyPr wrap="square" rtlCol="0">
              <a:spAutoFit/>
              <a:scene3d>
                <a:camera prst="orthographicFront"/>
                <a:lightRig rig="threePt" dir="t"/>
              </a:scene3d>
              <a:sp3d contourW="12700"/>
            </a:bodyPr>
            <a:p>
              <a:r>
                <a:rPr lang="en-US" altLang="zh-CN" sz="2400" b="1" dirty="0">
                  <a:solidFill>
                    <a:schemeClr val="tx1">
                      <a:lumMod val="85000"/>
                      <a:lumOff val="15000"/>
                    </a:schemeClr>
                  </a:solidFill>
                  <a:cs typeface="+mn-ea"/>
                  <a:sym typeface="+mn-lt"/>
                </a:rPr>
                <a:t>PART 03</a:t>
              </a:r>
              <a:endParaRPr lang="zh-CN" altLang="en-US" sz="2400" b="1" dirty="0">
                <a:solidFill>
                  <a:schemeClr val="tx1">
                    <a:lumMod val="85000"/>
                    <a:lumOff val="15000"/>
                  </a:schemeClr>
                </a:solidFill>
                <a:cs typeface="+mn-ea"/>
                <a:sym typeface="+mn-lt"/>
              </a:endParaRPr>
            </a:p>
          </p:txBody>
        </p:sp>
      </p:grpSp>
      <p:sp>
        <p:nvSpPr>
          <p:cNvPr id="9" name="Text Box 8"/>
          <p:cNvSpPr txBox="1"/>
          <p:nvPr/>
        </p:nvSpPr>
        <p:spPr>
          <a:xfrm>
            <a:off x="340360" y="1782445"/>
            <a:ext cx="11447145" cy="6431280"/>
          </a:xfrm>
          <a:prstGeom prst="rect">
            <a:avLst/>
          </a:prstGeom>
          <a:noFill/>
        </p:spPr>
        <p:txBody>
          <a:bodyPr wrap="square" rtlCol="0" anchor="t">
            <a:spAutoFit/>
          </a:bodyPr>
          <a:p>
            <a:r>
              <a:rPr lang="en-US" sz="2400">
                <a:solidFill>
                  <a:schemeClr val="tx1"/>
                </a:solidFill>
                <a:latin typeface="Times New Roman Regular" panose="02020503050405090304" charset="0"/>
                <a:cs typeface="Times New Roman Regular" panose="02020503050405090304" charset="0"/>
              </a:rPr>
              <a:t>PubMed database and Google scholar: </a:t>
            </a:r>
            <a:endParaRPr lang="en-US" sz="2400">
              <a:solidFill>
                <a:schemeClr val="tx1"/>
              </a:solidFill>
              <a:latin typeface="Times New Roman Regular" panose="02020503050405090304" charset="0"/>
              <a:cs typeface="Times New Roman Regular" panose="02020503050405090304" charset="0"/>
            </a:endParaRPr>
          </a:p>
          <a:p>
            <a:endParaRPr lang="en-US" sz="2400">
              <a:solidFill>
                <a:schemeClr val="tx1"/>
              </a:solidFill>
              <a:latin typeface="Times New Roman Regular" panose="02020503050405090304" charset="0"/>
              <a:cs typeface="Times New Roman Regular" panose="02020503050405090304" charset="0"/>
            </a:endParaRPr>
          </a:p>
          <a:p>
            <a:r>
              <a:rPr lang="en-US" sz="2400">
                <a:solidFill>
                  <a:schemeClr val="tx1"/>
                </a:solidFill>
                <a:latin typeface="Times New Roman Regular" panose="02020503050405090304" charset="0"/>
                <a:cs typeface="Times New Roman Regular" panose="02020503050405090304" charset="0"/>
              </a:rPr>
              <a:t>terms including “autism”, “children”, and “depressive disorder” </a:t>
            </a:r>
            <a:endParaRPr lang="en-US" sz="2400">
              <a:solidFill>
                <a:schemeClr val="tx1"/>
              </a:solidFill>
              <a:latin typeface="Times New Roman Regular" panose="02020503050405090304" charset="0"/>
              <a:cs typeface="Times New Roman Regular" panose="02020503050405090304" charset="0"/>
            </a:endParaRPr>
          </a:p>
          <a:p>
            <a:endParaRPr lang="en-US" sz="2400">
              <a:solidFill>
                <a:schemeClr val="tx1"/>
              </a:solidFill>
              <a:latin typeface="Times New Roman Regular" panose="02020503050405090304" charset="0"/>
              <a:cs typeface="Times New Roman Regular" panose="02020503050405090304" charset="0"/>
            </a:endParaRPr>
          </a:p>
          <a:p>
            <a:r>
              <a:rPr lang="en-US" sz="2400">
                <a:solidFill>
                  <a:schemeClr val="tx1"/>
                </a:solidFill>
                <a:latin typeface="Times New Roman Regular" panose="02020503050405090304" charset="0"/>
                <a:cs typeface="Times New Roman Regular" panose="02020503050405090304" charset="0"/>
              </a:rPr>
              <a:t>The detailed search chain for PubMed is</a:t>
            </a:r>
            <a:r>
              <a:rPr lang="zh-CN" altLang="en-US" sz="2400">
                <a:solidFill>
                  <a:schemeClr val="tx1"/>
                </a:solidFill>
                <a:latin typeface="Times New Roman Regular" panose="02020503050405090304" charset="0"/>
                <a:ea typeface="SimSun" charset="0"/>
                <a:cs typeface="Times New Roman Regular" panose="02020503050405090304" charset="0"/>
              </a:rPr>
              <a:t>：</a:t>
            </a:r>
            <a:endParaRPr lang="en-US" altLang="en-US" sz="2400">
              <a:solidFill>
                <a:schemeClr val="tx1"/>
              </a:solidFill>
              <a:latin typeface="Times New Roman Regular" panose="02020503050405090304" charset="0"/>
              <a:ea typeface="SimSun" charset="0"/>
              <a:cs typeface="Times New Roman Regular" panose="02020503050405090304" charset="0"/>
            </a:endParaRPr>
          </a:p>
          <a:p>
            <a:endParaRPr lang="en-US" altLang="en-US" sz="2400">
              <a:solidFill>
                <a:schemeClr val="tx1"/>
              </a:solidFill>
              <a:latin typeface="Times New Roman Regular" panose="02020503050405090304" charset="0"/>
              <a:ea typeface="SimSun" charset="0"/>
              <a:cs typeface="Times New Roman Regular" panose="02020503050405090304" charset="0"/>
            </a:endParaRPr>
          </a:p>
          <a:p>
            <a:r>
              <a:rPr lang="en-US">
                <a:latin typeface="Times New Roman Regular" panose="02020503050405090304" charset="0"/>
                <a:cs typeface="Times New Roman Regular" panose="02020503050405090304" charset="0"/>
              </a:rPr>
              <a:t>("autistic disorder"[MeSH Terms] OR Autism[Text Word]) AND ("child"[MeSH Terms] OR children[Text Word])AND ("telemedicine"[MeSH Terms] OR digital[Text Word] OR mhealth[Text Word])OR mobile health[Text Word])AND ("depression"[Mesh] OR "depressive disorder"[Mesh] OR depressive symptoms [Title/Abstract])</a:t>
            </a:r>
            <a:endParaRPr lang="en-US">
              <a:latin typeface="Times New Roman Regular" panose="02020503050405090304" charset="0"/>
              <a:cs typeface="Times New Roman Regular" panose="02020503050405090304" charset="0"/>
            </a:endParaRPr>
          </a:p>
          <a:p>
            <a:endParaRPr lang="en-US" sz="2400" b="1">
              <a:solidFill>
                <a:srgbClr val="6F6B9D"/>
              </a:solidFill>
              <a:latin typeface="Arial Bold" panose="020B0604020202090204" charset="0"/>
              <a:cs typeface="Arial Bold" panose="020B0604020202090204" charset="0"/>
              <a:sym typeface="+mn-ea"/>
            </a:endParaRPr>
          </a:p>
          <a:p>
            <a:endParaRPr lang="en-US" sz="2400" b="1">
              <a:solidFill>
                <a:srgbClr val="6F6B9D"/>
              </a:solidFill>
              <a:latin typeface="Arial Bold" panose="020B0604020202090204" charset="0"/>
              <a:cs typeface="Arial Bold" panose="020B0604020202090204" charset="0"/>
            </a:endParaRPr>
          </a:p>
          <a:p>
            <a:endParaRPr lang="en-US" sz="800" b="1">
              <a:solidFill>
                <a:srgbClr val="6F6B9D"/>
              </a:solidFill>
              <a:latin typeface="Arial Bold" panose="020B0604020202090204" charset="0"/>
              <a:cs typeface="Arial Bold" panose="020B0604020202090204" charset="0"/>
            </a:endParaRPr>
          </a:p>
          <a:p>
            <a:endParaRPr lang="en-US" sz="800" b="1">
              <a:solidFill>
                <a:srgbClr val="6F6B9D"/>
              </a:solidFill>
              <a:latin typeface="Arial Bold" panose="020B0604020202090204" charset="0"/>
              <a:cs typeface="Arial Bold" panose="020B0604020202090204" charset="0"/>
            </a:endParaRPr>
          </a:p>
          <a:p>
            <a:endParaRPr lang="en-US" sz="1600">
              <a:solidFill>
                <a:schemeClr val="tx1"/>
              </a:solidFill>
              <a:latin typeface="Arial" panose="020B0604020202090204" pitchFamily="34" charset="0"/>
              <a:cs typeface="Arial" panose="020B0604020202090204" pitchFamily="34" charset="0"/>
            </a:endParaRPr>
          </a:p>
          <a:p>
            <a:endParaRPr lang="en-US" sz="2400" b="1">
              <a:solidFill>
                <a:srgbClr val="6F6B9D"/>
              </a:solidFill>
              <a:latin typeface="Arial Bold" panose="020B0604020202090204" charset="0"/>
              <a:cs typeface="Arial Bold" panose="020B0604020202090204" charset="0"/>
            </a:endParaRPr>
          </a:p>
          <a:p>
            <a:endParaRPr lang="en-US" sz="1400">
              <a:latin typeface="Arial" panose="020B0604020202090204" pitchFamily="34" charset="0"/>
              <a:cs typeface="Arial" panose="020B0604020202090204" pitchFamily="34" charset="0"/>
              <a:sym typeface="+mn-ea"/>
            </a:endParaRPr>
          </a:p>
          <a:p>
            <a:endParaRPr lang="en-US" sz="2000">
              <a:latin typeface="Arial" panose="020B0604020202090204" pitchFamily="34" charset="0"/>
              <a:cs typeface="Arial" panose="020B0604020202090204" pitchFamily="34" charset="0"/>
              <a:sym typeface="+mn-ea"/>
            </a:endParaRPr>
          </a:p>
          <a:p>
            <a:endParaRPr lang="en-US" sz="3600" b="1">
              <a:solidFill>
                <a:srgbClr val="6F6B9D"/>
              </a:solidFill>
              <a:latin typeface="Arial Bold" panose="020B0604020202090204" charset="0"/>
              <a:cs typeface="Arial Bold" panose="020B0604020202090204" charset="0"/>
            </a:endParaRPr>
          </a:p>
          <a:p>
            <a:endParaRPr lang="en-US" sz="2000" b="1">
              <a:solidFill>
                <a:srgbClr val="6F6B9D"/>
              </a:solidFill>
              <a:latin typeface="Arial Bold" panose="020B0604020202090204" charset="0"/>
              <a:cs typeface="Arial Bold" panose="020B0604020202090204" charset="0"/>
            </a:endParaRPr>
          </a:p>
          <a:p>
            <a:endParaRPr lang="en-US" sz="2000" b="1">
              <a:solidFill>
                <a:srgbClr val="6F6B9D"/>
              </a:solidFill>
              <a:latin typeface="Arial Bold" panose="020B0604020202090204" charset="0"/>
              <a:cs typeface="Arial Bold" panose="020B0604020202090204" charset="0"/>
            </a:endParaRPr>
          </a:p>
        </p:txBody>
      </p:sp>
    </p:spTree>
    <p:custDataLst>
      <p:tags r:id="rId4"/>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p:grpSp>
        <p:nvGrpSpPr>
          <p:cNvPr id="3" name="PA-组合 5"/>
          <p:cNvGrpSpPr/>
          <p:nvPr>
            <p:custDataLst>
              <p:tags r:id="rId4"/>
            </p:custDataLst>
          </p:nvPr>
        </p:nvGrpSpPr>
        <p:grpSpPr>
          <a:xfrm>
            <a:off x="692785" y="426720"/>
            <a:ext cx="2082800" cy="1236980"/>
            <a:chOff x="8352" y="2990"/>
            <a:chExt cx="3280" cy="1948"/>
          </a:xfrm>
        </p:grpSpPr>
        <p:sp>
          <p:nvSpPr>
            <p:cNvPr id="7" name="PA-文本框 26"/>
            <p:cNvSpPr txBox="1"/>
            <p:nvPr>
              <p:custDataLst>
                <p:tags r:id="rId5"/>
              </p:custDataLst>
            </p:nvPr>
          </p:nvSpPr>
          <p:spPr>
            <a:xfrm>
              <a:off x="8352" y="3922"/>
              <a:ext cx="2888" cy="1016"/>
            </a:xfrm>
            <a:prstGeom prst="rect">
              <a:avLst/>
            </a:prstGeom>
            <a:noFill/>
          </p:spPr>
          <p:txBody>
            <a:bodyPr wrap="none" rtlCol="0">
              <a:spAutoFit/>
              <a:scene3d>
                <a:camera prst="orthographicFront"/>
                <a:lightRig rig="threePt" dir="t"/>
              </a:scene3d>
              <a:sp3d contourW="12700"/>
            </a:bodyPr>
            <a:p>
              <a:pPr algn="ctr"/>
              <a:r>
                <a:rPr lang="en-US" altLang="zh-CN" sz="3600" b="1" dirty="0">
                  <a:solidFill>
                    <a:srgbClr val="6F6B9D"/>
                  </a:solidFill>
                  <a:latin typeface="Arial Bold" panose="020B0604020202090204" charset="0"/>
                  <a:ea typeface="Arial" panose="020B0604020202090204" pitchFamily="34" charset="0"/>
                  <a:cs typeface="Arial Bold" panose="020B0604020202090204" charset="0"/>
                  <a:sym typeface="+mn-lt"/>
                </a:rPr>
                <a:t>Results</a:t>
              </a:r>
              <a:endParaRPr lang="en-US" altLang="zh-CN" sz="3600" b="1" dirty="0">
                <a:solidFill>
                  <a:srgbClr val="6F6B9D"/>
                </a:solidFill>
                <a:latin typeface="Arial Bold" panose="020B0604020202090204" charset="0"/>
                <a:ea typeface="Arial" panose="020B0604020202090204" pitchFamily="34" charset="0"/>
                <a:cs typeface="Arial Bold" panose="020B0604020202090204" charset="0"/>
                <a:sym typeface="+mn-lt"/>
              </a:endParaRPr>
            </a:p>
          </p:txBody>
        </p:sp>
        <p:sp>
          <p:nvSpPr>
            <p:cNvPr id="8" name="PA-文本框 3"/>
            <p:cNvSpPr txBox="1"/>
            <p:nvPr>
              <p:custDataLst>
                <p:tags r:id="rId6"/>
              </p:custDataLst>
            </p:nvPr>
          </p:nvSpPr>
          <p:spPr>
            <a:xfrm>
              <a:off x="9370" y="2990"/>
              <a:ext cx="2262" cy="725"/>
            </a:xfrm>
            <a:prstGeom prst="rect">
              <a:avLst/>
            </a:prstGeom>
            <a:noFill/>
          </p:spPr>
          <p:txBody>
            <a:bodyPr wrap="none" rtlCol="0">
              <a:spAutoFit/>
              <a:scene3d>
                <a:camera prst="orthographicFront"/>
                <a:lightRig rig="threePt" dir="t"/>
              </a:scene3d>
              <a:sp3d contourW="12700"/>
            </a:bodyPr>
            <a:p>
              <a:r>
                <a:rPr lang="en-US" altLang="zh-CN" sz="2400" b="1" dirty="0">
                  <a:solidFill>
                    <a:schemeClr val="tx1">
                      <a:lumMod val="85000"/>
                      <a:lumOff val="15000"/>
                    </a:schemeClr>
                  </a:solidFill>
                  <a:cs typeface="+mn-ea"/>
                  <a:sym typeface="+mn-lt"/>
                </a:rPr>
                <a:t>PART 04</a:t>
              </a:r>
              <a:endParaRPr lang="zh-CN" altLang="en-US" sz="2400" b="1" dirty="0">
                <a:solidFill>
                  <a:schemeClr val="tx1">
                    <a:lumMod val="85000"/>
                    <a:lumOff val="15000"/>
                  </a:schemeClr>
                </a:solidFill>
                <a:cs typeface="+mn-ea"/>
                <a:sym typeface="+mn-lt"/>
              </a:endParaRPr>
            </a:p>
          </p:txBody>
        </p:sp>
      </p:grpSp>
      <p:graphicFrame>
        <p:nvGraphicFramePr>
          <p:cNvPr id="6" name="Content Placeholder 5"/>
          <p:cNvGraphicFramePr/>
          <p:nvPr>
            <p:ph idx="1"/>
          </p:nvPr>
        </p:nvGraphicFramePr>
        <p:xfrm>
          <a:off x="419735" y="1755775"/>
          <a:ext cx="5614035" cy="334645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2" name="Chart 1"/>
          <p:cNvGraphicFramePr/>
          <p:nvPr/>
        </p:nvGraphicFramePr>
        <p:xfrm>
          <a:off x="5098415" y="1663700"/>
          <a:ext cx="7985125" cy="3305175"/>
        </p:xfrm>
        <a:graphic>
          <a:graphicData uri="http://schemas.openxmlformats.org/drawingml/2006/chart">
            <c:chart xmlns:c="http://schemas.openxmlformats.org/drawingml/2006/chart" xmlns:r="http://schemas.openxmlformats.org/officeDocument/2006/relationships" r:id="rId2"/>
          </a:graphicData>
        </a:graphic>
      </p:graphicFrame>
      <p:sp>
        <p:nvSpPr>
          <p:cNvPr id="27" name="PA-文本框 26"/>
          <p:cNvSpPr txBox="1"/>
          <p:nvPr>
            <p:custDataLst>
              <p:tags r:id="rId7"/>
            </p:custDataLst>
          </p:nvPr>
        </p:nvSpPr>
        <p:spPr>
          <a:xfrm>
            <a:off x="6033770" y="4765040"/>
            <a:ext cx="6115050" cy="337185"/>
          </a:xfrm>
          <a:prstGeom prst="rect">
            <a:avLst/>
          </a:prstGeom>
          <a:noFill/>
        </p:spPr>
        <p:txBody>
          <a:bodyPr wrap="none" rtlCol="0">
            <a:spAutoFit/>
            <a:scene3d>
              <a:camera prst="orthographicFront"/>
              <a:lightRig rig="threePt" dir="t"/>
            </a:scene3d>
            <a:sp3d contourW="12700"/>
          </a:bodyPr>
          <a:p>
            <a:pPr algn="ctr"/>
            <a:r>
              <a:rPr lang="en-US" altLang="zh-CN" sz="1600" dirty="0">
                <a:solidFill>
                  <a:schemeClr val="tx1"/>
                </a:solidFill>
                <a:latin typeface="Arial" panose="020B0604020202090204" pitchFamily="34" charset="0"/>
                <a:ea typeface="Arial" panose="020B0604020202090204" pitchFamily="34" charset="0"/>
                <a:cs typeface="+mn-ea"/>
                <a:sym typeface="+mn-lt"/>
              </a:rPr>
              <a:t>Only 8 of these studies were on low- and middle-income countries</a:t>
            </a:r>
            <a:endParaRPr lang="en-US" altLang="zh-CN" sz="1600" dirty="0">
              <a:solidFill>
                <a:schemeClr val="tx1"/>
              </a:solidFill>
              <a:latin typeface="Arial" panose="020B0604020202090204" pitchFamily="34" charset="0"/>
              <a:ea typeface="Arial" panose="020B0604020202090204" pitchFamily="34" charset="0"/>
              <a:cs typeface="+mn-ea"/>
              <a:sym typeface="+mn-lt"/>
            </a:endParaRPr>
          </a:p>
        </p:txBody>
      </p:sp>
    </p:spTree>
    <p:custDataLst>
      <p:tags r:id="rId8"/>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PA-六边形 9"/>
          <p:cNvSpPr/>
          <p:nvPr>
            <p:custDataLst>
              <p:tags r:id="rId1"/>
            </p:custDataLst>
          </p:nvPr>
        </p:nvSpPr>
        <p:spPr>
          <a:xfrm rot="5400000">
            <a:off x="356870" y="633095"/>
            <a:ext cx="454025" cy="403860"/>
          </a:xfrm>
          <a:prstGeom prst="hexagon">
            <a:avLst/>
          </a:prstGeom>
          <a:solidFill>
            <a:srgbClr val="6F6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4" name="PA-文本框 1"/>
          <p:cNvSpPr txBox="1"/>
          <p:nvPr>
            <p:custDataLst>
              <p:tags r:id="rId2"/>
            </p:custDataLst>
          </p:nvPr>
        </p:nvSpPr>
        <p:spPr>
          <a:xfrm>
            <a:off x="333693" y="650875"/>
            <a:ext cx="500380" cy="368300"/>
          </a:xfrm>
          <a:prstGeom prst="rect">
            <a:avLst/>
          </a:prstGeom>
          <a:noFill/>
        </p:spPr>
        <p:txBody>
          <a:bodyPr wrap="none" rtlCol="0">
            <a:spAutoFit/>
            <a:scene3d>
              <a:camera prst="orthographicFront"/>
              <a:lightRig rig="threePt" dir="t"/>
            </a:scene3d>
            <a:sp3d contourW="12700"/>
          </a:bodyPr>
          <a:p>
            <a:r>
              <a:rPr lang="en-US" altLang="zh-CN" dirty="0">
                <a:solidFill>
                  <a:schemeClr val="bg1"/>
                </a:solidFill>
                <a:cs typeface="+mn-ea"/>
                <a:sym typeface="+mn-lt"/>
              </a:rPr>
              <a:t>04.</a:t>
            </a:r>
            <a:endParaRPr lang="en-US" altLang="zh-CN" dirty="0">
              <a:solidFill>
                <a:schemeClr val="bg1"/>
              </a:solidFill>
              <a:cs typeface="+mn-ea"/>
              <a:sym typeface="+mn-lt"/>
            </a:endParaRPr>
          </a:p>
        </p:txBody>
      </p:sp>
      <p:sp>
        <p:nvSpPr>
          <p:cNvPr id="5" name="PA-文本框 2"/>
          <p:cNvSpPr txBox="1"/>
          <p:nvPr>
            <p:custDataLst>
              <p:tags r:id="rId3"/>
            </p:custDataLst>
          </p:nvPr>
        </p:nvSpPr>
        <p:spPr>
          <a:xfrm>
            <a:off x="834208" y="666433"/>
            <a:ext cx="804545" cy="337185"/>
          </a:xfrm>
          <a:prstGeom prst="rect">
            <a:avLst/>
          </a:prstGeom>
          <a:noFill/>
        </p:spPr>
        <p:txBody>
          <a:bodyPr wrap="none" rtlCol="0">
            <a:spAutoFit/>
            <a:scene3d>
              <a:camera prst="orthographicFront"/>
              <a:lightRig rig="threePt" dir="t"/>
            </a:scene3d>
            <a:sp3d contourW="12700"/>
          </a:bodyPr>
          <a:p>
            <a:pPr algn="l"/>
            <a:r>
              <a:rPr lang="en-US" altLang="zh-CN" sz="1600" b="1" dirty="0">
                <a:solidFill>
                  <a:schemeClr val="tx1">
                    <a:lumMod val="85000"/>
                    <a:lumOff val="15000"/>
                  </a:schemeClr>
                </a:solidFill>
                <a:cs typeface="+mn-ea"/>
                <a:sym typeface="+mn-lt"/>
              </a:rPr>
              <a:t>result:</a:t>
            </a:r>
            <a:endParaRPr lang="en-US" altLang="zh-CN" sz="1600" b="1" dirty="0">
              <a:solidFill>
                <a:schemeClr val="tx1">
                  <a:lumMod val="85000"/>
                  <a:lumOff val="15000"/>
                </a:schemeClr>
              </a:solidFill>
              <a:cs typeface="+mn-ea"/>
              <a:sym typeface="+mn-lt"/>
            </a:endParaRPr>
          </a:p>
        </p:txBody>
      </p:sp>
      <p:sp>
        <p:nvSpPr>
          <p:cNvPr id="30" name="PA-文本框 6"/>
          <p:cNvSpPr txBox="1"/>
          <p:nvPr>
            <p:custDataLst>
              <p:tags r:id="rId4"/>
            </p:custDataLst>
          </p:nvPr>
        </p:nvSpPr>
        <p:spPr>
          <a:xfrm>
            <a:off x="834390" y="1345565"/>
            <a:ext cx="10087610" cy="6000750"/>
          </a:xfrm>
          <a:prstGeom prst="rect">
            <a:avLst/>
          </a:prstGeom>
          <a:noFill/>
        </p:spPr>
        <p:txBody>
          <a:bodyPr wrap="square" rtlCol="0">
            <a:spAutoFit/>
          </a:bodyPr>
          <a:lstStyle/>
          <a:p>
            <a:pPr marL="342900" indent="-342900" algn="l">
              <a:buFont typeface="Arial" panose="020B0604020202090204" pitchFamily="34" charset="0"/>
              <a:buChar char="•"/>
            </a:pPr>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31 were</a:t>
            </a:r>
            <a:r>
              <a:rPr lang="en-US" sz="2400" dirty="0">
                <a:latin typeface="Arial Unicode MS" panose="020B0604020202020204" charset="-122"/>
                <a:ea typeface="Arial Unicode MS" panose="020B0604020202020204" charset="-122"/>
                <a:cs typeface="Times New Roman Regular" panose="02020503050405090304" charset="0"/>
                <a:sym typeface="+mn-lt"/>
              </a:rPr>
              <a:t> finally included in the review</a:t>
            </a:r>
            <a:endParaRPr lang="en-US" sz="2400" dirty="0">
              <a:latin typeface="Arial Unicode MS" panose="020B0604020202020204" charset="-122"/>
              <a:ea typeface="Arial Unicode MS" panose="020B0604020202020204" charset="-122"/>
              <a:cs typeface="Times New Roman Regular" panose="02020503050405090304" charset="0"/>
              <a:sym typeface="+mn-lt"/>
            </a:endParaRPr>
          </a:p>
          <a:p>
            <a:pPr marL="342900" indent="-342900" algn="l">
              <a:buFont typeface="Arial" panose="020B0604020202090204" pitchFamily="34" charset="0"/>
              <a:buChar char="•"/>
            </a:pPr>
            <a:endParaRPr lang="en-US" sz="2400" dirty="0">
              <a:latin typeface="Arial Unicode MS" panose="020B0604020202020204" charset="-122"/>
              <a:ea typeface="Arial Unicode MS" panose="020B0604020202020204" charset="-122"/>
              <a:cs typeface="Times New Roman Regular" panose="02020503050405090304" charset="0"/>
              <a:sym typeface="+mn-lt"/>
            </a:endParaRPr>
          </a:p>
          <a:p>
            <a:pPr marL="342900" indent="-342900" algn="l">
              <a:buFont typeface="Arial" panose="020B0604020202090204" pitchFamily="34" charset="0"/>
              <a:buChar char="•"/>
            </a:pPr>
            <a:r>
              <a:rPr lang="en-US" sz="2400" dirty="0">
                <a:latin typeface="Arial Unicode MS" panose="020B0604020202020204" charset="-122"/>
                <a:ea typeface="Arial Unicode MS" panose="020B0604020202020204" charset="-122"/>
                <a:cs typeface="Times New Roman Regular" panose="02020503050405090304" charset="0"/>
                <a:sym typeface="+mn-lt"/>
              </a:rPr>
              <a:t>most of them (17)</a:t>
            </a:r>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 were about the early intervention (especially the early dignosis about the ASDs in Children)</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indent="0" algn="l">
              <a:buFont typeface="Arial" panose="020B0604020202090204" pitchFamily="34" charset="0"/>
              <a:buNone/>
            </a:pPr>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 </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marL="342900" indent="-342900" algn="l">
              <a:buFont typeface="Arial" panose="020B0604020202090204" pitchFamily="34" charset="0"/>
              <a:buChar char="•"/>
            </a:pPr>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21 were conducted in the US, </a:t>
            </a:r>
            <a:r>
              <a:rPr lang="en-US" sz="2400" dirty="0">
                <a:latin typeface="Arial Unicode MS" panose="020B0604020202020204" charset="-122"/>
                <a:ea typeface="Arial Unicode MS" panose="020B0604020202020204" charset="-122"/>
                <a:cs typeface="Times New Roman Regular" panose="02020503050405090304" charset="0"/>
                <a:sym typeface="+mn-lt"/>
              </a:rPr>
              <a:t>2 were conducted in the China</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indent="0" algn="l">
              <a:buFont typeface="Arial" panose="020B0604020202090204" pitchFamily="34" charset="0"/>
              <a:buNone/>
            </a:pP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marL="342900" indent="-342900" algn="l">
              <a:buFont typeface="Arial" panose="020B0604020202090204" pitchFamily="34" charset="0"/>
              <a:buChar char="•"/>
            </a:pPr>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age ranged from 6 months  to 17 years old.</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marL="342900" indent="-342900" algn="l">
              <a:buFont typeface="Arial" panose="020B0604020202090204" pitchFamily="34" charset="0"/>
              <a:buChar char="•"/>
            </a:pP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marL="342900" indent="-342900" algn="l">
              <a:buFont typeface="Arial" panose="020B0604020202090204" pitchFamily="34" charset="0"/>
              <a:buChar char="•"/>
            </a:pPr>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PC and mobile phones were the most popular devices used in these papars (21)</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marL="342900" indent="-342900" algn="l">
              <a:buFont typeface="Arial" panose="020B0604020202090204" pitchFamily="34" charset="0"/>
              <a:buChar char="•"/>
            </a:pP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marL="342900" indent="-342900" algn="l">
              <a:buFont typeface="Arial" panose="020B0604020202090204" pitchFamily="34" charset="0"/>
              <a:buChar char="•"/>
            </a:pPr>
            <a:r>
              <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rPr>
              <a:t>19 papers reported that at least one of the metrics was effective or accurate.</a:t>
            </a: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marL="342900" indent="-342900" algn="l">
              <a:buFont typeface="Arial" panose="020B0604020202090204" pitchFamily="34" charset="0"/>
              <a:buChar char="•"/>
            </a:pPr>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a:p>
            <a:pPr algn="l"/>
            <a:endParaRPr lang="en-US" sz="2400" dirty="0">
              <a:solidFill>
                <a:schemeClr val="tx1"/>
              </a:solidFill>
              <a:latin typeface="Arial Unicode MS" panose="020B0604020202020204" charset="-122"/>
              <a:ea typeface="Arial Unicode MS" panose="020B0604020202020204" charset="-122"/>
              <a:cs typeface="Times New Roman Regular" panose="02020503050405090304" charset="0"/>
              <a:sym typeface="+mn-lt"/>
            </a:endParaRPr>
          </a:p>
        </p:txBody>
      </p:sp>
    </p:spTree>
    <p:custDataLst>
      <p:tags r:id="rId5"/>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PA-组合 5"/>
          <p:cNvGrpSpPr/>
          <p:nvPr>
            <p:custDataLst>
              <p:tags r:id="rId1"/>
            </p:custDataLst>
          </p:nvPr>
        </p:nvGrpSpPr>
        <p:grpSpPr>
          <a:xfrm>
            <a:off x="311785" y="439420"/>
            <a:ext cx="2621280" cy="1224280"/>
            <a:chOff x="7732" y="3010"/>
            <a:chExt cx="4128" cy="1928"/>
          </a:xfrm>
        </p:grpSpPr>
        <p:sp>
          <p:nvSpPr>
            <p:cNvPr id="7" name="PA-文本框 26"/>
            <p:cNvSpPr txBox="1"/>
            <p:nvPr>
              <p:custDataLst>
                <p:tags r:id="rId2"/>
              </p:custDataLst>
            </p:nvPr>
          </p:nvSpPr>
          <p:spPr>
            <a:xfrm>
              <a:off x="7732" y="3922"/>
              <a:ext cx="4128" cy="1016"/>
            </a:xfrm>
            <a:prstGeom prst="rect">
              <a:avLst/>
            </a:prstGeom>
            <a:noFill/>
          </p:spPr>
          <p:txBody>
            <a:bodyPr wrap="none" rtlCol="0">
              <a:spAutoFit/>
              <a:scene3d>
                <a:camera prst="orthographicFront"/>
                <a:lightRig rig="threePt" dir="t"/>
              </a:scene3d>
              <a:sp3d contourW="12700"/>
            </a:bodyPr>
            <a:p>
              <a:pPr algn="ctr"/>
              <a:r>
                <a:rPr lang="en-US" altLang="zh-CN" sz="3600" b="1" dirty="0">
                  <a:solidFill>
                    <a:srgbClr val="6F6B9D"/>
                  </a:solidFill>
                  <a:latin typeface="Arial Bold" panose="020B0604020202090204" charset="0"/>
                  <a:ea typeface="Arial" panose="020B0604020202090204" pitchFamily="34" charset="0"/>
                  <a:cs typeface="Arial Bold" panose="020B0604020202090204" charset="0"/>
                  <a:sym typeface="+mn-lt"/>
                </a:rPr>
                <a:t>Discussion</a:t>
              </a:r>
              <a:endParaRPr lang="en-US" altLang="zh-CN" sz="3600" b="1" dirty="0">
                <a:solidFill>
                  <a:srgbClr val="6F6B9D"/>
                </a:solidFill>
                <a:latin typeface="Arial Bold" panose="020B0604020202090204" charset="0"/>
                <a:ea typeface="Arial" panose="020B0604020202090204" pitchFamily="34" charset="0"/>
                <a:cs typeface="Arial Bold" panose="020B0604020202090204" charset="0"/>
                <a:sym typeface="+mn-lt"/>
              </a:endParaRPr>
            </a:p>
          </p:txBody>
        </p:sp>
        <p:sp>
          <p:nvSpPr>
            <p:cNvPr id="8" name="PA-文本框 3"/>
            <p:cNvSpPr txBox="1"/>
            <p:nvPr>
              <p:custDataLst>
                <p:tags r:id="rId3"/>
              </p:custDataLst>
            </p:nvPr>
          </p:nvSpPr>
          <p:spPr>
            <a:xfrm>
              <a:off x="7772" y="3010"/>
              <a:ext cx="2262" cy="725"/>
            </a:xfrm>
            <a:prstGeom prst="rect">
              <a:avLst/>
            </a:prstGeom>
            <a:noFill/>
          </p:spPr>
          <p:txBody>
            <a:bodyPr wrap="none" rtlCol="0">
              <a:spAutoFit/>
              <a:scene3d>
                <a:camera prst="orthographicFront"/>
                <a:lightRig rig="threePt" dir="t"/>
              </a:scene3d>
              <a:sp3d contourW="12700"/>
            </a:bodyPr>
            <a:p>
              <a:r>
                <a:rPr lang="en-US" altLang="zh-CN" sz="2400" b="1" dirty="0">
                  <a:solidFill>
                    <a:schemeClr val="tx1">
                      <a:lumMod val="85000"/>
                      <a:lumOff val="15000"/>
                    </a:schemeClr>
                  </a:solidFill>
                  <a:cs typeface="+mn-ea"/>
                  <a:sym typeface="+mn-lt"/>
                </a:rPr>
                <a:t>PART 05</a:t>
              </a:r>
              <a:endParaRPr lang="zh-CN" altLang="en-US" sz="2400" b="1" dirty="0">
                <a:solidFill>
                  <a:schemeClr val="tx1">
                    <a:lumMod val="85000"/>
                    <a:lumOff val="15000"/>
                  </a:schemeClr>
                </a:solidFill>
                <a:cs typeface="+mn-ea"/>
                <a:sym typeface="+mn-lt"/>
              </a:endParaRPr>
            </a:p>
          </p:txBody>
        </p:sp>
      </p:grpSp>
      <p:sp>
        <p:nvSpPr>
          <p:cNvPr id="5" name="Text Box 4"/>
          <p:cNvSpPr txBox="1"/>
          <p:nvPr/>
        </p:nvSpPr>
        <p:spPr>
          <a:xfrm>
            <a:off x="939800" y="1895475"/>
            <a:ext cx="10362565" cy="3415030"/>
          </a:xfrm>
          <a:prstGeom prst="rect">
            <a:avLst/>
          </a:prstGeom>
          <a:noFill/>
        </p:spPr>
        <p:txBody>
          <a:bodyPr wrap="square" rtlCol="0" anchor="t">
            <a:spAutoFit/>
          </a:bodyPr>
          <a:p>
            <a:r>
              <a:rPr lang="en-US"/>
              <a:t>1. Usefulness for the early diagnosis of autism and other psychological disorders . </a:t>
            </a:r>
            <a:endParaRPr lang="en-US"/>
          </a:p>
          <a:p>
            <a:endParaRPr lang="en-US"/>
          </a:p>
          <a:p>
            <a:r>
              <a:rPr lang="en-US"/>
              <a:t>2. Enhancing social functioning, self-control, and other interventions effect </a:t>
            </a:r>
            <a:endParaRPr lang="en-US"/>
          </a:p>
          <a:p>
            <a:endParaRPr lang="en-US"/>
          </a:p>
          <a:p>
            <a:r>
              <a:rPr lang="en-US"/>
              <a:t>3. Whether screen time is a risk factor for autism and depression remains controversial. </a:t>
            </a:r>
            <a:endParaRPr lang="en-US"/>
          </a:p>
          <a:p>
            <a:endParaRPr lang="en-US"/>
          </a:p>
          <a:p>
            <a:r>
              <a:rPr lang="en-US"/>
              <a:t>4. Little literature has focused on depressive symptoms or mood &amp; LMIC </a:t>
            </a:r>
            <a:endParaRPr lang="en-US"/>
          </a:p>
          <a:p>
            <a:endParaRPr lang="en-US"/>
          </a:p>
          <a:p>
            <a:r>
              <a:rPr lang="en-US"/>
              <a:t>5.The ameliorative effect of mHealth resources on depressive symptoms </a:t>
            </a:r>
            <a:endParaRPr lang="en-US"/>
          </a:p>
          <a:p>
            <a:endParaRPr lang="en-US"/>
          </a:p>
          <a:p>
            <a:r>
              <a:rPr lang="en-US"/>
              <a:t>6. Children with autism are unique and more research is needed </a:t>
            </a:r>
            <a:endParaRPr lang="zh-CN" altLang="en-US">
              <a:ea typeface="SimSun" charset="0"/>
            </a:endParaRPr>
          </a:p>
          <a:p>
            <a:endParaRPr lang="zh-CN" altLang="en-US">
              <a:ea typeface="SimSun" charset="0"/>
            </a:endParaRPr>
          </a:p>
        </p:txBody>
      </p:sp>
    </p:spTree>
    <p:custDataLst>
      <p:tags r:id="rId4"/>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grpSp>
        <p:nvGrpSpPr>
          <p:cNvPr id="30" name="组合 29"/>
          <p:cNvGrpSpPr/>
          <p:nvPr/>
        </p:nvGrpSpPr>
        <p:grpSpPr>
          <a:xfrm>
            <a:off x="2831148" y="2313305"/>
            <a:ext cx="6529705" cy="2231390"/>
            <a:chOff x="4460" y="3575"/>
            <a:chExt cx="10283" cy="3514"/>
          </a:xfrm>
        </p:grpSpPr>
        <p:sp>
          <p:nvSpPr>
            <p:cNvPr id="25" name="_3"/>
            <p:cNvSpPr/>
            <p:nvPr/>
          </p:nvSpPr>
          <p:spPr>
            <a:xfrm>
              <a:off x="4460" y="3575"/>
              <a:ext cx="10283" cy="1598"/>
            </a:xfrm>
            <a:prstGeom prst="rect">
              <a:avLst/>
            </a:prstGeom>
            <a:noFill/>
            <a:effectLst/>
          </p:spPr>
          <p:txBody>
            <a:bodyPr wrap="square">
              <a:spAutoFit/>
            </a:bodyPr>
            <a:p>
              <a:pPr algn="ctr"/>
              <a:r>
                <a:rPr lang="en-US" altLang="zh-CN" sz="6000" dirty="0" smtClean="0">
                  <a:solidFill>
                    <a:srgbClr val="6F6B9D"/>
                  </a:solidFill>
                  <a:latin typeface="Arial" panose="020B0604020202090204" pitchFamily="34" charset="0"/>
                  <a:ea typeface="Arial" panose="020B0604020202090204" pitchFamily="34" charset="0"/>
                </a:rPr>
                <a:t>Thank YOU</a:t>
              </a:r>
              <a:endParaRPr lang="en-US" altLang="zh-CN" sz="6000" dirty="0" smtClean="0">
                <a:solidFill>
                  <a:srgbClr val="6F6B9D"/>
                </a:solidFill>
                <a:latin typeface="Arial" panose="020B0604020202090204" pitchFamily="34" charset="0"/>
                <a:ea typeface="Arial" panose="020B0604020202090204" pitchFamily="34" charset="0"/>
              </a:endParaRPr>
            </a:p>
          </p:txBody>
        </p:sp>
        <p:sp>
          <p:nvSpPr>
            <p:cNvPr id="26" name="TextBox 36"/>
            <p:cNvSpPr txBox="1"/>
            <p:nvPr/>
          </p:nvSpPr>
          <p:spPr>
            <a:xfrm>
              <a:off x="4794" y="5127"/>
              <a:ext cx="9616" cy="1234"/>
            </a:xfrm>
            <a:prstGeom prst="rect">
              <a:avLst/>
            </a:prstGeom>
            <a:noFill/>
          </p:spPr>
          <p:txBody>
            <a:bodyPr wrap="square" rtlCol="0">
              <a:spAutoFit/>
            </a:bodyPr>
            <a:p>
              <a:pPr algn="ctr">
                <a:lnSpc>
                  <a:spcPct val="150000"/>
                </a:lnSpc>
                <a:spcAft>
                  <a:spcPts val="450"/>
                </a:spcAft>
              </a:pPr>
              <a:r>
                <a:rPr lang="en-US" altLang="zh-CN" sz="1000" dirty="0">
                  <a:ln w="0"/>
                  <a:solidFill>
                    <a:schemeClr val="tx1">
                      <a:lumMod val="85000"/>
                      <a:lumOff val="15000"/>
                    </a:schemeClr>
                  </a:solidFill>
                  <a:effectLst/>
                  <a:latin typeface="Arial" panose="020B0604020202090204" pitchFamily="34" charset="0"/>
                  <a:ea typeface="Arial" panose="020B0604020202090204" pitchFamily="34" charset="0"/>
                </a:rPr>
                <a:t>A designer can use default text to simulate what text would look like. It looks even better with you using this text. Whoever evaluates your text cannot evaluate the way you write. Your design looks awesome by the way.</a:t>
              </a:r>
              <a:endParaRPr lang="en-US" altLang="zh-CN" sz="1000" dirty="0">
                <a:ln w="0"/>
                <a:solidFill>
                  <a:schemeClr val="tx1">
                    <a:lumMod val="85000"/>
                    <a:lumOff val="15000"/>
                  </a:schemeClr>
                </a:solidFill>
                <a:effectLst/>
                <a:latin typeface="Arial" panose="020B0604020202090204" pitchFamily="34" charset="0"/>
                <a:ea typeface="Arial" panose="020B0604020202090204" pitchFamily="34" charset="0"/>
              </a:endParaRPr>
            </a:p>
          </p:txBody>
        </p:sp>
        <p:sp>
          <p:nvSpPr>
            <p:cNvPr id="29" name="矩形 28"/>
            <p:cNvSpPr/>
            <p:nvPr/>
          </p:nvSpPr>
          <p:spPr>
            <a:xfrm>
              <a:off x="8292" y="6658"/>
              <a:ext cx="2621" cy="431"/>
            </a:xfrm>
            <a:prstGeom prst="rect">
              <a:avLst/>
            </a:prstGeom>
            <a:solidFill>
              <a:srgbClr val="6F6B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dirty="0">
                  <a:solidFill>
                    <a:schemeClr val="bg1"/>
                  </a:solidFill>
                  <a:latin typeface="Arial" panose="020B0604020202090204" pitchFamily="34" charset="0"/>
                  <a:ea typeface="Arial" panose="020B0604020202090204" pitchFamily="34" charset="0"/>
                  <a:cs typeface="Arial" panose="020B0604020202090204" pitchFamily="34" charset="0"/>
                  <a:sym typeface="+mn-ea"/>
                </a:rPr>
                <a:t>TIME</a:t>
              </a:r>
              <a:r>
                <a:rPr lang="zh-CN" altLang="en-US" sz="1200" dirty="0">
                  <a:solidFill>
                    <a:schemeClr val="bg1"/>
                  </a:solidFill>
                  <a:latin typeface="Arial" panose="020B0604020202090204" pitchFamily="34" charset="0"/>
                  <a:ea typeface="Arial" panose="020B0604020202090204" pitchFamily="34" charset="0"/>
                  <a:cs typeface="Arial" panose="020B0604020202090204" pitchFamily="34" charset="0"/>
                  <a:sym typeface="+mn-ea"/>
                </a:rPr>
                <a:t>：</a:t>
              </a:r>
              <a:r>
                <a:rPr lang="en-US" altLang="zh-CN" sz="1200" dirty="0">
                  <a:solidFill>
                    <a:schemeClr val="bg1"/>
                  </a:solidFill>
                  <a:latin typeface="Arial" panose="020B0604020202090204" pitchFamily="34" charset="0"/>
                  <a:ea typeface="Arial" panose="020B0604020202090204" pitchFamily="34" charset="0"/>
                  <a:cs typeface="Arial" panose="020B0604020202090204" pitchFamily="34" charset="0"/>
                  <a:sym typeface="+mn-ea"/>
                </a:rPr>
                <a:t>XX.XX.</a:t>
              </a:r>
              <a:endParaRPr lang="en-US" altLang="zh-CN" sz="1200" dirty="0">
                <a:solidFill>
                  <a:schemeClr val="bg1"/>
                </a:solidFill>
                <a:latin typeface="Arial" panose="020B0604020202090204" pitchFamily="34" charset="0"/>
                <a:ea typeface="Arial" panose="020B0604020202090204" pitchFamily="34" charset="0"/>
                <a:cs typeface="Arial" panose="020B0604020202090204" pitchFamily="34" charset="0"/>
                <a:sym typeface="+mn-ea"/>
              </a:endParaRPr>
            </a:p>
          </p:txBody>
        </p:sp>
      </p:grpSp>
    </p:spTree>
    <p:custDataLst>
      <p:tags r:id="rId2"/>
    </p:custDataLst>
  </p:cSld>
  <p:clrMapOvr>
    <a:masterClrMapping/>
  </p:clrMapOvr>
  <p:timing>
    <p:tnLst>
      <p:par>
        <p:cTn id="1" dur="indefinite" restart="never" nodeType="tmRoot"/>
      </p:par>
    </p:tnLst>
  </p:timing>
</p:sld>
</file>

<file path=ppt/tags/tag1.xml><?xml version="1.0" encoding="utf-8"?>
<p:tagLst xmlns:p="http://schemas.openxmlformats.org/presentationml/2006/main">
  <p:tag name="KSO_WM_TAG_VERSION" val="1.0"/>
  <p:tag name="KSO_WM_TEMPLATE_CATEGORY" val="custom"/>
  <p:tag name="KSO_WM_TEMPLATE_INDEX" val="20184553"/>
</p:tagLst>
</file>

<file path=ppt/tags/tag10.xml><?xml version="1.0" encoding="utf-8"?>
<p:tagLst xmlns:p="http://schemas.openxmlformats.org/presentationml/2006/main">
  <p:tag name="PA" val="v5.2.5"/>
</p:tagLst>
</file>

<file path=ppt/tags/tag11.xml><?xml version="1.0" encoding="utf-8"?>
<p:tagLst xmlns:p="http://schemas.openxmlformats.org/presentationml/2006/main">
  <p:tag name="PA" val="v5.2.5"/>
</p:tagLst>
</file>

<file path=ppt/tags/tag12.xml><?xml version="1.0" encoding="utf-8"?>
<p:tagLst xmlns:p="http://schemas.openxmlformats.org/presentationml/2006/main">
  <p:tag name="PA" val="v5.2.5"/>
</p:tagLst>
</file>

<file path=ppt/tags/tag13.xml><?xml version="1.0" encoding="utf-8"?>
<p:tagLst xmlns:p="http://schemas.openxmlformats.org/presentationml/2006/main">
  <p:tag name="PA" val="v5.2.5"/>
</p:tagLst>
</file>

<file path=ppt/tags/tag14.xml><?xml version="1.0" encoding="utf-8"?>
<p:tagLst xmlns:p="http://schemas.openxmlformats.org/presentationml/2006/main">
  <p:tag name="PA" val="v5.2.5"/>
</p:tagLst>
</file>

<file path=ppt/tags/tag15.xml><?xml version="1.0" encoding="utf-8"?>
<p:tagLst xmlns:p="http://schemas.openxmlformats.org/presentationml/2006/main">
  <p:tag name="PA" val="v5.2.5"/>
</p:tagLst>
</file>

<file path=ppt/tags/tag16.xml><?xml version="1.0" encoding="utf-8"?>
<p:tagLst xmlns:p="http://schemas.openxmlformats.org/presentationml/2006/main">
  <p:tag name="PA" val="v5.2.5"/>
</p:tagLst>
</file>

<file path=ppt/tags/tag17.xml><?xml version="1.0" encoding="utf-8"?>
<p:tagLst xmlns:p="http://schemas.openxmlformats.org/presentationml/2006/main">
  <p:tag name="PA" val="v5.2.5"/>
</p:tagLst>
</file>

<file path=ppt/tags/tag18.xml><?xml version="1.0" encoding="utf-8"?>
<p:tagLst xmlns:p="http://schemas.openxmlformats.org/presentationml/2006/main">
  <p:tag name="PA" val="v5.2.5"/>
</p:tagLst>
</file>

<file path=ppt/tags/tag19.xml><?xml version="1.0" encoding="utf-8"?>
<p:tagLst xmlns:p="http://schemas.openxmlformats.org/presentationml/2006/main">
  <p:tag name="KSO_WM_BEAUTIFY_FLAG" val="#wm#"/>
  <p:tag name="KSO_WM_TEMPLATE_CATEGORY" val="custom"/>
  <p:tag name="KSO_WM_TEMPLATE_INDEX" val="20184553"/>
</p:tagLst>
</file>

<file path=ppt/tags/tag2.xml><?xml version="1.0" encoding="utf-8"?>
<p:tagLst xmlns:p="http://schemas.openxmlformats.org/presentationml/2006/main">
  <p:tag name="KSO_WM_TAG_VERSION" val="1.0"/>
  <p:tag name="KSO_WM_TEMPLATE_CATEGORY" val="custom"/>
  <p:tag name="KSO_WM_TEMPLATE_INDEX" val="20184553"/>
</p:tagLst>
</file>

<file path=ppt/tags/tag20.xml><?xml version="1.0" encoding="utf-8"?>
<p:tagLst xmlns:p="http://schemas.openxmlformats.org/presentationml/2006/main">
  <p:tag name="PA" val="v5.2.5"/>
</p:tagLst>
</file>

<file path=ppt/tags/tag21.xml><?xml version="1.0" encoding="utf-8"?>
<p:tagLst xmlns:p="http://schemas.openxmlformats.org/presentationml/2006/main">
  <p:tag name="PA" val="v5.2.5"/>
</p:tagLst>
</file>

<file path=ppt/tags/tag22.xml><?xml version="1.0" encoding="utf-8"?>
<p:tagLst xmlns:p="http://schemas.openxmlformats.org/presentationml/2006/main">
  <p:tag name="PA" val="v5.2.5"/>
</p:tagLst>
</file>

<file path=ppt/tags/tag23.xml><?xml version="1.0" encoding="utf-8"?>
<p:tagLst xmlns:p="http://schemas.openxmlformats.org/presentationml/2006/main">
  <p:tag name="PA" val="v5.2.5"/>
</p:tagLst>
</file>

<file path=ppt/tags/tag24.xml><?xml version="1.0" encoding="utf-8"?>
<p:tagLst xmlns:p="http://schemas.openxmlformats.org/presentationml/2006/main">
  <p:tag name="KSO_WM_BEAUTIFY_FLAG" val="#wm#"/>
  <p:tag name="KSO_WM_TEMPLATE_CATEGORY" val="custom"/>
  <p:tag name="KSO_WM_TEMPLATE_INDEX" val="20184553"/>
</p:tagLst>
</file>

<file path=ppt/tags/tag25.xml><?xml version="1.0" encoding="utf-8"?>
<p:tagLst xmlns:p="http://schemas.openxmlformats.org/presentationml/2006/main">
  <p:tag name="PA" val="v5.2.5"/>
</p:tagLst>
</file>

<file path=ppt/tags/tag26.xml><?xml version="1.0" encoding="utf-8"?>
<p:tagLst xmlns:p="http://schemas.openxmlformats.org/presentationml/2006/main">
  <p:tag name="PA" val="v5.2.5"/>
</p:tagLst>
</file>

<file path=ppt/tags/tag27.xml><?xml version="1.0" encoding="utf-8"?>
<p:tagLst xmlns:p="http://schemas.openxmlformats.org/presentationml/2006/main">
  <p:tag name="PA" val="v5.2.5"/>
</p:tagLst>
</file>

<file path=ppt/tags/tag28.xml><?xml version="1.0" encoding="utf-8"?>
<p:tagLst xmlns:p="http://schemas.openxmlformats.org/presentationml/2006/main">
  <p:tag name="KSO_WM_BEAUTIFY_FLAG" val="#wm#"/>
  <p:tag name="KSO_WM_TEMPLATE_CATEGORY" val="custom"/>
  <p:tag name="KSO_WM_TEMPLATE_INDEX" val="20184553"/>
</p:tagLst>
</file>

<file path=ppt/tags/tag29.xml><?xml version="1.0" encoding="utf-8"?>
<p:tagLst xmlns:p="http://schemas.openxmlformats.org/presentationml/2006/main">
  <p:tag name="PA" val="v5.2.5"/>
</p:tagLst>
</file>

<file path=ppt/tags/tag3.xml><?xml version="1.0" encoding="utf-8"?>
<p:tagLst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6、10、14、20、26、27、28、29、31"/>
</p:tagLst>
</file>

<file path=ppt/tags/tag30.xml><?xml version="1.0" encoding="utf-8"?>
<p:tagLst xmlns:p="http://schemas.openxmlformats.org/presentationml/2006/main">
  <p:tag name="PA" val="v5.2.5"/>
</p:tagLst>
</file>

<file path=ppt/tags/tag31.xml><?xml version="1.0" encoding="utf-8"?>
<p:tagLst xmlns:p="http://schemas.openxmlformats.org/presentationml/2006/main">
  <p:tag name="PA" val="v5.2.5"/>
</p:tagLst>
</file>

<file path=ppt/tags/tag32.xml><?xml version="1.0" encoding="utf-8"?>
<p:tagLst xmlns:p="http://schemas.openxmlformats.org/presentationml/2006/main">
  <p:tag name="PA" val="v5.2.5"/>
</p:tagLst>
</file>

<file path=ppt/tags/tag33.xml><?xml version="1.0" encoding="utf-8"?>
<p:tagLst xmlns:p="http://schemas.openxmlformats.org/presentationml/2006/main">
  <p:tag name="KSO_WM_BEAUTIFY_FLAG" val="#wm#"/>
  <p:tag name="KSO_WM_TEMPLATE_CATEGORY" val="custom"/>
  <p:tag name="KSO_WM_TEMPLATE_INDEX" val="20184553"/>
</p:tagLst>
</file>

<file path=ppt/tags/tag34.xml><?xml version="1.0" encoding="utf-8"?>
<p:tagLst xmlns:p="http://schemas.openxmlformats.org/presentationml/2006/main">
  <p:tag name="PA" val="v5.2.5"/>
</p:tagLst>
</file>

<file path=ppt/tags/tag35.xml><?xml version="1.0" encoding="utf-8"?>
<p:tagLst xmlns:p="http://schemas.openxmlformats.org/presentationml/2006/main">
  <p:tag name="PA" val="v5.2.5"/>
</p:tagLst>
</file>

<file path=ppt/tags/tag36.xml><?xml version="1.0" encoding="utf-8"?>
<p:tagLst xmlns:p="http://schemas.openxmlformats.org/presentationml/2006/main">
  <p:tag name="PA" val="v5.2.5"/>
</p:tagLst>
</file>

<file path=ppt/tags/tag37.xml><?xml version="1.0" encoding="utf-8"?>
<p:tagLst xmlns:p="http://schemas.openxmlformats.org/presentationml/2006/main">
  <p:tag name="PA" val="v5.2.5"/>
</p:tagLst>
</file>

<file path=ppt/tags/tag38.xml><?xml version="1.0" encoding="utf-8"?>
<p:tagLst xmlns:p="http://schemas.openxmlformats.org/presentationml/2006/main">
  <p:tag name="KSO_WM_BEAUTIFY_FLAG" val="#wm#"/>
  <p:tag name="KSO_WM_TEMPLATE_CATEGORY" val="custom"/>
  <p:tag name="KSO_WM_TEMPLATE_INDEX" val="20184553"/>
</p:tagLst>
</file>

<file path=ppt/tags/tag39.xml><?xml version="1.0" encoding="utf-8"?>
<p:tagLst xmlns:p="http://schemas.openxmlformats.org/presentationml/2006/main">
  <p:tag name="PA" val="v5.2.5"/>
</p:tagLst>
</file>

<file path=ppt/tags/tag4.xml><?xml version="1.0" encoding="utf-8"?>
<p:tagLst xmlns:p="http://schemas.openxmlformats.org/presentationml/2006/main">
  <p:tag name="KSO_WM_BEAUTIFY_FLAG" val="#wm#"/>
  <p:tag name="KSO_WM_TEMPLATE_CATEGORY" val="custom"/>
  <p:tag name="KSO_WM_TEMPLATE_INDEX" val="20184553"/>
</p:tagLst>
</file>

<file path=ppt/tags/tag40.xml><?xml version="1.0" encoding="utf-8"?>
<p:tagLst xmlns:p="http://schemas.openxmlformats.org/presentationml/2006/main">
  <p:tag name="PA" val="v5.2.5"/>
</p:tagLst>
</file>

<file path=ppt/tags/tag41.xml><?xml version="1.0" encoding="utf-8"?>
<p:tagLst xmlns:p="http://schemas.openxmlformats.org/presentationml/2006/main">
  <p:tag name="PA" val="v5.2.5"/>
</p:tagLst>
</file>

<file path=ppt/tags/tag42.xml><?xml version="1.0" encoding="utf-8"?>
<p:tagLst xmlns:p="http://schemas.openxmlformats.org/presentationml/2006/main">
  <p:tag name="KSO_WM_BEAUTIFY_FLAG" val="#wm#"/>
  <p:tag name="KSO_WM_TEMPLATE_CATEGORY" val="custom"/>
  <p:tag name="KSO_WM_TEMPLATE_INDEX" val="20184553"/>
</p:tagLst>
</file>

<file path=ppt/tags/tag43.xml><?xml version="1.0" encoding="utf-8"?>
<p:tagLst xmlns:p="http://schemas.openxmlformats.org/presentationml/2006/main">
  <p:tag name="KSO_WM_BEAUTIFY_FLAG" val="#wm#"/>
  <p:tag name="KSO_WM_TEMPLATE_CATEGORY" val="custom"/>
  <p:tag name="KSO_WM_TEMPLATE_INDEX" val="20184553"/>
</p:tagLst>
</file>

<file path=ppt/tags/tag5.xml><?xml version="1.0" encoding="utf-8"?>
<p:tagLst xmlns:p="http://schemas.openxmlformats.org/presentationml/2006/main">
  <p:tag name="PA" val="v5.2.5"/>
</p:tagLst>
</file>

<file path=ppt/tags/tag6.xml><?xml version="1.0" encoding="utf-8"?>
<p:tagLst xmlns:p="http://schemas.openxmlformats.org/presentationml/2006/main">
  <p:tag name="PA" val="v5.2.5"/>
</p:tagLst>
</file>

<file path=ppt/tags/tag7.xml><?xml version="1.0" encoding="utf-8"?>
<p:tagLst xmlns:p="http://schemas.openxmlformats.org/presentationml/2006/main">
  <p:tag name="PA" val="v5.2.5"/>
</p:tagLst>
</file>

<file path=ppt/tags/tag8.xml><?xml version="1.0" encoding="utf-8"?>
<p:tagLst xmlns:p="http://schemas.openxmlformats.org/presentationml/2006/main">
  <p:tag name="PA" val="v5.2.5"/>
</p:tagLst>
</file>

<file path=ppt/tags/tag9.xml><?xml version="1.0" encoding="utf-8"?>
<p:tagLst xmlns:p="http://schemas.openxmlformats.org/presentationml/2006/main">
  <p:tag name="PA" val="v5.2.5"/>
</p:tagLst>
</file>

<file path=ppt/theme/theme1.xml><?xml version="1.0" encoding="utf-8"?>
<a:theme xmlns:a="http://schemas.openxmlformats.org/drawingml/2006/main" name="Office 主题">
  <a:themeElements>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fontScheme name="自定义 1">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2649</Words>
  <Application>WPS Presentation</Application>
  <PresentationFormat>宽屏</PresentationFormat>
  <Paragraphs>128</Paragraphs>
  <Slides>8</Slides>
  <Notes>31</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8</vt:i4>
      </vt:variant>
    </vt:vector>
  </HeadingPairs>
  <TitlesOfParts>
    <vt:vector size="23" baseType="lpstr">
      <vt:lpstr>Arial</vt:lpstr>
      <vt:lpstr>SimSun</vt:lpstr>
      <vt:lpstr>Wingdings</vt:lpstr>
      <vt:lpstr>Arial Bold</vt:lpstr>
      <vt:lpstr>Times New Roman Regular</vt:lpstr>
      <vt:lpstr>SimSun</vt:lpstr>
      <vt:lpstr>宋体-简</vt:lpstr>
      <vt:lpstr>微软雅黑</vt:lpstr>
      <vt:lpstr>汉仪旗黑</vt:lpstr>
      <vt:lpstr>Arial Unicode MS</vt:lpstr>
      <vt:lpstr>SimSun</vt:lpstr>
      <vt:lpstr>Calibri</vt:lpstr>
      <vt:lpstr>Helvetica Neue</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dongjingya</cp:lastModifiedBy>
  <cp:revision>997</cp:revision>
  <dcterms:created xsi:type="dcterms:W3CDTF">2022-05-17T04:02:53Z</dcterms:created>
  <dcterms:modified xsi:type="dcterms:W3CDTF">2022-05-17T04:02:53Z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1033-3.1.6.6275</vt:lpwstr>
  </property>
  <property fmtid="{D5CDD505-2E9C-101B-9397-08002B2CF9AE}" pid="3" name="KSORubyTemplateID">
    <vt:lpwstr>2</vt:lpwstr>
  </property>
  <property fmtid="{D5CDD505-2E9C-101B-9397-08002B2CF9AE}" pid="4" name="ICV">
    <vt:lpwstr>89080B75DE2A42F5A16997DA86B26481</vt:lpwstr>
  </property>
</Properties>
</file>

<file path=docProps/thumbnail.jpeg>
</file>